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5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6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png"/><Relationship Id="rId3" Type="http://schemas.openxmlformats.org/officeDocument/2006/relationships/image" Target="../media/image9.png"/><Relationship Id="rId4" Type="http://schemas.openxmlformats.org/officeDocument/2006/relationships/image" Target="../media/image51.png"/><Relationship Id="rId5" Type="http://schemas.openxmlformats.org/officeDocument/2006/relationships/image" Target="../media/image57.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 Id="rId11" Type="http://schemas.openxmlformats.org/officeDocument/2006/relationships/image" Target="../media/image8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83.png"/><Relationship Id="rId6" Type="http://schemas.openxmlformats.org/officeDocument/2006/relationships/image" Target="../media/image8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85.png"/><Relationship Id="rId6" Type="http://schemas.openxmlformats.org/officeDocument/2006/relationships/image" Target="../media/image8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90.png"/><Relationship Id="rId9" Type="http://schemas.openxmlformats.org/officeDocument/2006/relationships/image" Target="../media/image91.png"/><Relationship Id="rId10" Type="http://schemas.openxmlformats.org/officeDocument/2006/relationships/image" Target="../media/image92.png"/><Relationship Id="rId11" Type="http://schemas.openxmlformats.org/officeDocument/2006/relationships/image" Target="../media/image93.png"/><Relationship Id="rId12" Type="http://schemas.openxmlformats.org/officeDocument/2006/relationships/image" Target="../media/image94.png"/><Relationship Id="rId13" Type="http://schemas.openxmlformats.org/officeDocument/2006/relationships/image" Target="../media/image95.png"/><Relationship Id="rId14" Type="http://schemas.openxmlformats.org/officeDocument/2006/relationships/image" Target="../media/image96.png"/><Relationship Id="rId15" Type="http://schemas.openxmlformats.org/officeDocument/2006/relationships/image" Target="../media/image97.png"/><Relationship Id="rId16" Type="http://schemas.openxmlformats.org/officeDocument/2006/relationships/image" Target="../media/image9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98.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6.png"/><Relationship Id="rId10" Type="http://schemas.openxmlformats.org/officeDocument/2006/relationships/image" Target="../media/image97.png"/><Relationship Id="rId11" Type="http://schemas.openxmlformats.org/officeDocument/2006/relationships/image" Target="../media/image99.png"/><Relationship Id="rId12" Type="http://schemas.openxmlformats.org/officeDocument/2006/relationships/image" Target="../media/image100.png"/><Relationship Id="rId13" Type="http://schemas.openxmlformats.org/officeDocument/2006/relationships/image" Target="../media/image101.png"/><Relationship Id="rId14" Type="http://schemas.openxmlformats.org/officeDocument/2006/relationships/image" Target="../media/image102.png"/><Relationship Id="rId15" Type="http://schemas.openxmlformats.org/officeDocument/2006/relationships/image" Target="../media/image103.png"/><Relationship Id="rId16" Type="http://schemas.openxmlformats.org/officeDocument/2006/relationships/image" Target="../media/image104.png"/><Relationship Id="rId17" Type="http://schemas.openxmlformats.org/officeDocument/2006/relationships/image" Target="../media/image4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9.png"/><Relationship Id="rId4" Type="http://schemas.openxmlformats.org/officeDocument/2006/relationships/image" Target="../media/image10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 Id="rId4" Type="http://schemas.openxmlformats.org/officeDocument/2006/relationships/image" Target="../media/image108.png"/><Relationship Id="rId5" Type="http://schemas.openxmlformats.org/officeDocument/2006/relationships/image" Target="../media/image10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2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21.png"/><Relationship Id="rId6" Type="http://schemas.openxmlformats.org/officeDocument/2006/relationships/image" Target="../media/image122.png"/><Relationship Id="rId7" Type="http://schemas.openxmlformats.org/officeDocument/2006/relationships/image" Target="../media/image123.png"/><Relationship Id="rId8" Type="http://schemas.openxmlformats.org/officeDocument/2006/relationships/image" Target="../media/image124.png"/><Relationship Id="rId9" Type="http://schemas.openxmlformats.org/officeDocument/2006/relationships/image" Target="../media/image125.png"/><Relationship Id="rId10" Type="http://schemas.openxmlformats.org/officeDocument/2006/relationships/image" Target="../media/image12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 Id="rId8" Type="http://schemas.openxmlformats.org/officeDocument/2006/relationships/image" Target="../media/image130.png"/><Relationship Id="rId9" Type="http://schemas.openxmlformats.org/officeDocument/2006/relationships/image" Target="../media/image131.png"/><Relationship Id="rId10" Type="http://schemas.openxmlformats.org/officeDocument/2006/relationships/image" Target="../media/image132.png"/><Relationship Id="rId11" Type="http://schemas.openxmlformats.org/officeDocument/2006/relationships/image" Target="../media/image13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10.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image" Target="../media/image9.png"/><Relationship Id="rId5" Type="http://schemas.openxmlformats.org/officeDocument/2006/relationships/image" Target="../media/image14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image" Target="../media/image141.png"/><Relationship Id="rId5" Type="http://schemas.openxmlformats.org/officeDocument/2006/relationships/image" Target="../media/image9.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9.png"/><Relationship Id="rId4" Type="http://schemas.openxmlformats.org/officeDocument/2006/relationships/image" Target="../media/image142.png"/><Relationship Id="rId5" Type="http://schemas.openxmlformats.org/officeDocument/2006/relationships/image" Target="../media/image140.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9.png"/><Relationship Id="rId4" Type="http://schemas.openxmlformats.org/officeDocument/2006/relationships/image" Target="../media/image143.png"/><Relationship Id="rId5" Type="http://schemas.openxmlformats.org/officeDocument/2006/relationships/image" Target="../media/image140.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8" Type="http://schemas.openxmlformats.org/officeDocument/2006/relationships/image" Target="../media/image42.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45.png"/><Relationship Id="rId4" Type="http://schemas.openxmlformats.org/officeDocument/2006/relationships/image" Target="../media/image146.png"/><Relationship Id="rId5" Type="http://schemas.openxmlformats.org/officeDocument/2006/relationships/image" Target="../media/image9.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45.png"/><Relationship Id="rId4" Type="http://schemas.openxmlformats.org/officeDocument/2006/relationships/image" Target="../media/image146.png"/><Relationship Id="rId5" Type="http://schemas.openxmlformats.org/officeDocument/2006/relationships/image" Target="../media/image9.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47.png"/><Relationship Id="rId4" Type="http://schemas.openxmlformats.org/officeDocument/2006/relationships/image" Target="../media/image146.png"/><Relationship Id="rId5" Type="http://schemas.openxmlformats.org/officeDocument/2006/relationships/image" Target="../media/image9.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48.png"/><Relationship Id="rId4" Type="http://schemas.openxmlformats.org/officeDocument/2006/relationships/image" Target="../media/image146.png"/><Relationship Id="rId5" Type="http://schemas.openxmlformats.org/officeDocument/2006/relationships/image" Target="../media/image9.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49.png"/><Relationship Id="rId4" Type="http://schemas.openxmlformats.org/officeDocument/2006/relationships/image" Target="../media/image146.png"/><Relationship Id="rId5" Type="http://schemas.openxmlformats.org/officeDocument/2006/relationships/image" Target="../media/image9.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50.png"/><Relationship Id="rId4" Type="http://schemas.openxmlformats.org/officeDocument/2006/relationships/image" Target="../media/image146.png"/><Relationship Id="rId5" Type="http://schemas.openxmlformats.org/officeDocument/2006/relationships/image" Target="../media/image9.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51.png"/><Relationship Id="rId4" Type="http://schemas.openxmlformats.org/officeDocument/2006/relationships/image" Target="../media/image146.png"/><Relationship Id="rId5" Type="http://schemas.openxmlformats.org/officeDocument/2006/relationships/image" Target="../media/image9.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4.png"/><Relationship Id="rId3" Type="http://schemas.openxmlformats.org/officeDocument/2006/relationships/image" Target="../media/image152.png"/><Relationship Id="rId4" Type="http://schemas.openxmlformats.org/officeDocument/2006/relationships/image" Target="../media/image146.png"/><Relationship Id="rId5" Type="http://schemas.openxmlformats.org/officeDocument/2006/relationships/image" Target="../media/image15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4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33.png"/><Relationship Id="rId8" Type="http://schemas.openxmlformats.org/officeDocument/2006/relationships/image" Target="../media/image5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slide 01 pic1.png" descr="slide 01 pic1"/>
          <p:cNvPicPr/>
          <p:nvPr/>
        </p:nvPicPr>
        <p:blipFill>
          <a:blip r:embed="rId2">
            <a:extLst/>
          </a:blip>
          <a:stretch>
            <a:fillRect/>
          </a:stretch>
        </p:blipFill>
        <p:spPr>
          <a:xfrm>
            <a:off x="1587" y="0"/>
            <a:ext cx="9142413" cy="6348413"/>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57</a:t>
            </a:r>
          </a:p>
        </p:txBody>
      </p:sp>
      <p:sp>
        <p:nvSpPr>
          <p:cNvPr id="13" name="Shape 13"/>
          <p:cNvSpPr/>
          <p:nvPr/>
        </p:nvSpPr>
        <p:spPr>
          <a:xfrm>
            <a:off x="3375025" y="6403975"/>
            <a:ext cx="1168401" cy="425450"/>
          </a:xfrm>
          <a:prstGeom prst="rect">
            <a:avLst/>
          </a:prstGeom>
          <a:solidFill>
            <a:srgbClr val="FFFFFF"/>
          </a:solidFill>
          <a:ln w="12700">
            <a:miter lim="400000"/>
          </a:ln>
        </p:spPr>
        <p:txBody>
          <a:bodyPr lIns="0" tIns="0" rIns="0" bIns="0" anchor="ctr"/>
          <a:lstStyle/>
          <a:p>
            <a:pPr lvl="0"/>
          </a:p>
        </p:txBody>
      </p:sp>
      <p:sp>
        <p:nvSpPr>
          <p:cNvPr id="14" name="Shape 14"/>
          <p:cNvSpPr/>
          <p:nvPr/>
        </p:nvSpPr>
        <p:spPr>
          <a:xfrm>
            <a:off x="1690687" y="5505450"/>
            <a:ext cx="5749926" cy="541993"/>
          </a:xfrm>
          <a:prstGeom prst="rect">
            <a:avLst/>
          </a:prstGeom>
          <a:solidFill>
            <a:srgbClr val="000000">
              <a:alpha val="65881"/>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b="1" sz="1600">
                <a:solidFill>
                  <a:srgbClr val="FFFFFF"/>
                </a:solidFill>
              </a:rPr>
              <a:t>Estos estudiantes de varios países latinos se sirven </a:t>
            </a:r>
            <a:br>
              <a:rPr b="1" sz="1600">
                <a:solidFill>
                  <a:srgbClr val="FFFFFF"/>
                </a:solidFill>
              </a:rPr>
            </a:br>
            <a:r>
              <a:rPr b="1" sz="1600">
                <a:solidFill>
                  <a:srgbClr val="FFFFFF"/>
                </a:solidFill>
              </a:rPr>
              <a:t>de la tecnología al hacer sus estudios en California.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57</a:t>
            </a:r>
          </a:p>
        </p:txBody>
      </p:sp>
      <p:pic>
        <p:nvPicPr>
          <p:cNvPr id="12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29"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30" name="slide 10 titletext1a.png" descr="slide 10 titletext1a"/>
          <p:cNvPicPr/>
          <p:nvPr/>
        </p:nvPicPr>
        <p:blipFill>
          <a:blip r:embed="rId4">
            <a:extLst/>
          </a:blip>
          <a:stretch>
            <a:fillRect/>
          </a:stretch>
        </p:blipFill>
        <p:spPr>
          <a:xfrm>
            <a:off x="323850" y="1066800"/>
            <a:ext cx="2425700" cy="444500"/>
          </a:xfrm>
          <a:prstGeom prst="rect">
            <a:avLst/>
          </a:prstGeom>
          <a:ln w="12700">
            <a:miter lim="400000"/>
          </a:ln>
        </p:spPr>
      </p:pic>
      <p:pic>
        <p:nvPicPr>
          <p:cNvPr id="131" name="slide 10 pic1a.png" descr="slide 10 pic1a"/>
          <p:cNvPicPr/>
          <p:nvPr/>
        </p:nvPicPr>
        <p:blipFill>
          <a:blip r:embed="rId5">
            <a:extLst/>
          </a:blip>
          <a:stretch>
            <a:fillRect/>
          </a:stretch>
        </p:blipFill>
        <p:spPr>
          <a:xfrm>
            <a:off x="400050" y="2047875"/>
            <a:ext cx="4449763" cy="3048000"/>
          </a:xfrm>
          <a:prstGeom prst="rect">
            <a:avLst/>
          </a:prstGeom>
          <a:ln w="12700">
            <a:miter lim="400000"/>
          </a:ln>
        </p:spPr>
      </p:pic>
      <p:pic>
        <p:nvPicPr>
          <p:cNvPr id="132" name="slide 10 text1a.png" descr="slide 10 text1a"/>
          <p:cNvPicPr/>
          <p:nvPr/>
        </p:nvPicPr>
        <p:blipFill>
          <a:blip r:embed="rId6">
            <a:extLst/>
          </a:blip>
          <a:stretch>
            <a:fillRect/>
          </a:stretch>
        </p:blipFill>
        <p:spPr>
          <a:xfrm>
            <a:off x="1338262" y="2441575"/>
            <a:ext cx="1765301" cy="254000"/>
          </a:xfrm>
          <a:prstGeom prst="rect">
            <a:avLst/>
          </a:prstGeom>
          <a:ln w="12700">
            <a:miter lim="400000"/>
          </a:ln>
        </p:spPr>
      </p:pic>
      <p:pic>
        <p:nvPicPr>
          <p:cNvPr id="133" name="slide 10 text1b.png" descr="slide 10 text1b"/>
          <p:cNvPicPr/>
          <p:nvPr/>
        </p:nvPicPr>
        <p:blipFill>
          <a:blip r:embed="rId7">
            <a:extLst/>
          </a:blip>
          <a:stretch>
            <a:fillRect/>
          </a:stretch>
        </p:blipFill>
        <p:spPr>
          <a:xfrm>
            <a:off x="1365250" y="2441575"/>
            <a:ext cx="1765300" cy="254000"/>
          </a:xfrm>
          <a:prstGeom prst="rect">
            <a:avLst/>
          </a:prstGeom>
          <a:ln w="12700">
            <a:miter lim="400000"/>
          </a:ln>
        </p:spPr>
      </p:pic>
      <p:sp>
        <p:nvSpPr>
          <p:cNvPr id="134" name="Shape 134"/>
          <p:cNvSpPr/>
          <p:nvPr/>
        </p:nvSpPr>
        <p:spPr>
          <a:xfrm>
            <a:off x="1827212" y="2655887"/>
            <a:ext cx="727076" cy="98583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135" name="Shape 135"/>
          <p:cNvSpPr/>
          <p:nvPr/>
        </p:nvSpPr>
        <p:spPr>
          <a:xfrm>
            <a:off x="5405437" y="2596859"/>
            <a:ext cx="354806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 Cristina le encanta la fotografía.</a:t>
            </a:r>
          </a:p>
        </p:txBody>
      </p:sp>
      <p:sp>
        <p:nvSpPr>
          <p:cNvPr id="136" name="Shape 136"/>
          <p:cNvSpPr/>
          <p:nvPr/>
        </p:nvSpPr>
        <p:spPr>
          <a:xfrm>
            <a:off x="5405437" y="3281072"/>
            <a:ext cx="3643313"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Siempre descarga (baja) las fotos que toma con su cámara digital o su móvil a su computadora.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fade" transition="in">
                                      <p:cBhvr>
                                        <p:cTn id="7" dur="500"/>
                                        <p:tgtEl>
                                          <p:spTgt spid="133"/>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wipe(up)" transition="in">
                                      <p:cBhvr>
                                        <p:cTn id="11" dur="500"/>
                                        <p:tgtEl>
                                          <p:spTgt spid="13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35"/>
                                        </p:tgtEl>
                                        <p:attrNameLst>
                                          <p:attrName>style.visibility</p:attrName>
                                        </p:attrNameLst>
                                      </p:cBhvr>
                                      <p:to>
                                        <p:strVal val="visible"/>
                                      </p:to>
                                    </p:set>
                                    <p:animEffect filter="wipe(left)" transition="in">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136"/>
                                        </p:tgtEl>
                                        <p:attrNameLst>
                                          <p:attrName>style.visibility</p:attrName>
                                        </p:attrNameLst>
                                      </p:cBhvr>
                                      <p:to>
                                        <p:strVal val="visible"/>
                                      </p:to>
                                    </p:set>
                                    <p:animEffect filter="wipe(left)" transition="in">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0" grpId="5" fill="hold">
                                  <p:stCondLst>
                                    <p:cond delay="0"/>
                                  </p:stCondLst>
                                  <p:iterate type="el" backwards="0">
                                    <p:tmAbs val="0"/>
                                  </p:iterate>
                                  <p:childTnLst>
                                    <p:set>
                                      <p:cBhvr>
                                        <p:cTn id="25" fill="hold"/>
                                        <p:tgtEl>
                                          <p:spTgt spid="128"/>
                                        </p:tgtEl>
                                        <p:attrNameLst>
                                          <p:attrName>style.visibility</p:attrName>
                                        </p:attrNameLst>
                                      </p:cBhvr>
                                      <p:to>
                                        <p:strVal val="visible"/>
                                      </p:to>
                                    </p:set>
                                    <p:animEffect filter="fade" transition="in">
                                      <p:cBhvr>
                                        <p:cTn id="26"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3"/>
      <p:bldP build="whole" bldLvl="1" animBg="1" rev="0" advAuto="0" spid="133" grpId="1"/>
      <p:bldP build="whole" bldLvl="1" animBg="1" rev="0" advAuto="0" spid="134" grpId="2"/>
      <p:bldP build="whole" bldLvl="1" animBg="1" rev="0" advAuto="0" spid="136" grpId="4"/>
      <p:bldP build="whole" bldLvl="1" animBg="1" rev="0" advAuto="0" spid="128" grpId="5"/>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57</a:t>
            </a:r>
          </a:p>
        </p:txBody>
      </p:sp>
      <p:pic>
        <p:nvPicPr>
          <p:cNvPr id="13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40" name="slide 10 titletext1a.png" descr="slide 10 titletext1a"/>
          <p:cNvPicPr/>
          <p:nvPr/>
        </p:nvPicPr>
        <p:blipFill>
          <a:blip r:embed="rId3">
            <a:extLst/>
          </a:blip>
          <a:stretch>
            <a:fillRect/>
          </a:stretch>
        </p:blipFill>
        <p:spPr>
          <a:xfrm>
            <a:off x="323850" y="1066800"/>
            <a:ext cx="2425700" cy="444500"/>
          </a:xfrm>
          <a:prstGeom prst="rect">
            <a:avLst/>
          </a:prstGeom>
          <a:ln w="12700">
            <a:miter lim="400000"/>
          </a:ln>
        </p:spPr>
      </p:pic>
      <p:sp>
        <p:nvSpPr>
          <p:cNvPr id="141" name="Shape 141"/>
          <p:cNvSpPr/>
          <p:nvPr/>
        </p:nvSpPr>
        <p:spPr>
          <a:xfrm>
            <a:off x="5405437" y="3138197"/>
            <a:ext cx="37560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 Anita le encanta la música.</a:t>
            </a:r>
          </a:p>
        </p:txBody>
      </p:sp>
      <p:sp>
        <p:nvSpPr>
          <p:cNvPr id="142" name="Shape 142"/>
          <p:cNvSpPr/>
          <p:nvPr/>
        </p:nvSpPr>
        <p:spPr>
          <a:xfrm>
            <a:off x="5405437" y="3673184"/>
            <a:ext cx="3556001"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Siempre baja sus canciones favoritas a su MP3.</a:t>
            </a:r>
          </a:p>
        </p:txBody>
      </p:sp>
      <p:pic>
        <p:nvPicPr>
          <p:cNvPr id="143" name="slide 11 pic1a.png" descr="slide 11 pic1a"/>
          <p:cNvPicPr/>
          <p:nvPr/>
        </p:nvPicPr>
        <p:blipFill>
          <a:blip r:embed="rId4">
            <a:extLst/>
          </a:blip>
          <a:stretch>
            <a:fillRect/>
          </a:stretch>
        </p:blipFill>
        <p:spPr>
          <a:xfrm>
            <a:off x="1198562" y="2006600"/>
            <a:ext cx="3479801" cy="3810000"/>
          </a:xfrm>
          <a:prstGeom prst="rect">
            <a:avLst/>
          </a:prstGeom>
          <a:ln w="12700">
            <a:miter lim="400000"/>
          </a:ln>
        </p:spPr>
      </p:pic>
      <p:pic>
        <p:nvPicPr>
          <p:cNvPr id="144" name="vocabulario2-header.png" descr="vocabulario2-header"/>
          <p:cNvPicPr/>
          <p:nvPr/>
        </p:nvPicPr>
        <p:blipFill>
          <a:blip r:embed="rId5">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41"/>
                                        </p:tgtEl>
                                        <p:attrNameLst>
                                          <p:attrName>style.visibility</p:attrName>
                                        </p:attrNameLst>
                                      </p:cBhvr>
                                      <p:to>
                                        <p:strVal val="visible"/>
                                      </p:to>
                                    </p:set>
                                    <p:animEffect filter="wipe(left)" transition="in">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42"/>
                                        </p:tgtEl>
                                        <p:attrNameLst>
                                          <p:attrName>style.visibility</p:attrName>
                                        </p:attrNameLst>
                                      </p:cBhvr>
                                      <p:to>
                                        <p:strVal val="visible"/>
                                      </p:to>
                                    </p:set>
                                    <p:animEffect filter="wipe(left)" transition="in">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1"/>
      <p:bldP build="whole" bldLvl="1" animBg="1" rev="0" advAuto="0" spid="142" grpId="2"/>
      <p:bldP build="whole" bldLvl="1" animBg="1" rev="0" advAuto="0" spid="139"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57</a:t>
            </a:r>
          </a:p>
        </p:txBody>
      </p:sp>
      <p:pic>
        <p:nvPicPr>
          <p:cNvPr id="14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48"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49"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150" name="slide 12 pic1a.png" descr="slide 12 pic1a"/>
          <p:cNvPicPr/>
          <p:nvPr/>
        </p:nvPicPr>
        <p:blipFill>
          <a:blip r:embed="rId5">
            <a:extLst/>
          </a:blip>
          <a:stretch>
            <a:fillRect/>
          </a:stretch>
        </p:blipFill>
        <p:spPr>
          <a:xfrm>
            <a:off x="1130300" y="2006600"/>
            <a:ext cx="3721100" cy="3937000"/>
          </a:xfrm>
          <a:prstGeom prst="rect">
            <a:avLst/>
          </a:prstGeom>
          <a:ln w="12700">
            <a:miter lim="400000"/>
          </a:ln>
        </p:spPr>
      </p:pic>
      <p:pic>
        <p:nvPicPr>
          <p:cNvPr id="151" name="slide 12 text3a.png" descr="slide 12 text3a"/>
          <p:cNvPicPr/>
          <p:nvPr/>
        </p:nvPicPr>
        <p:blipFill>
          <a:blip r:embed="rId6">
            <a:extLst/>
          </a:blip>
          <a:stretch>
            <a:fillRect/>
          </a:stretch>
        </p:blipFill>
        <p:spPr>
          <a:xfrm>
            <a:off x="2355850" y="1679575"/>
            <a:ext cx="1765300" cy="762000"/>
          </a:xfrm>
          <a:prstGeom prst="rect">
            <a:avLst/>
          </a:prstGeom>
          <a:ln w="12700">
            <a:miter lim="400000"/>
          </a:ln>
        </p:spPr>
      </p:pic>
      <p:pic>
        <p:nvPicPr>
          <p:cNvPr id="152" name="slide 12 text3b.png" descr="slide 12 text3b"/>
          <p:cNvPicPr/>
          <p:nvPr/>
        </p:nvPicPr>
        <p:blipFill>
          <a:blip r:embed="rId7">
            <a:extLst/>
          </a:blip>
          <a:stretch>
            <a:fillRect/>
          </a:stretch>
        </p:blipFill>
        <p:spPr>
          <a:xfrm>
            <a:off x="2373312" y="1679575"/>
            <a:ext cx="1765301" cy="762000"/>
          </a:xfrm>
          <a:prstGeom prst="rect">
            <a:avLst/>
          </a:prstGeom>
          <a:ln w="12700">
            <a:miter lim="400000"/>
          </a:ln>
        </p:spPr>
      </p:pic>
      <p:pic>
        <p:nvPicPr>
          <p:cNvPr id="153" name="slide 12 text1a.png" descr="slide 12 text1a"/>
          <p:cNvPicPr/>
          <p:nvPr/>
        </p:nvPicPr>
        <p:blipFill>
          <a:blip r:embed="rId8">
            <a:extLst/>
          </a:blip>
          <a:stretch>
            <a:fillRect/>
          </a:stretch>
        </p:blipFill>
        <p:spPr>
          <a:xfrm>
            <a:off x="3141662" y="3498850"/>
            <a:ext cx="1714501" cy="254000"/>
          </a:xfrm>
          <a:prstGeom prst="rect">
            <a:avLst/>
          </a:prstGeom>
          <a:ln w="12700">
            <a:miter lim="400000"/>
          </a:ln>
        </p:spPr>
      </p:pic>
      <p:pic>
        <p:nvPicPr>
          <p:cNvPr id="154" name="slide 12 text1b.png" descr="slide 12 text1b"/>
          <p:cNvPicPr/>
          <p:nvPr/>
        </p:nvPicPr>
        <p:blipFill>
          <a:blip r:embed="rId9">
            <a:extLst/>
          </a:blip>
          <a:stretch>
            <a:fillRect/>
          </a:stretch>
        </p:blipFill>
        <p:spPr>
          <a:xfrm>
            <a:off x="3141662" y="3498850"/>
            <a:ext cx="1714501" cy="254000"/>
          </a:xfrm>
          <a:prstGeom prst="rect">
            <a:avLst/>
          </a:prstGeom>
          <a:ln w="12700">
            <a:miter lim="400000"/>
          </a:ln>
        </p:spPr>
      </p:pic>
      <p:sp>
        <p:nvSpPr>
          <p:cNvPr id="155" name="Shape 155"/>
          <p:cNvSpPr/>
          <p:nvPr/>
        </p:nvSpPr>
        <p:spPr>
          <a:xfrm flipH="1">
            <a:off x="2151062" y="3749675"/>
            <a:ext cx="1371601" cy="685800"/>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pic>
        <p:nvPicPr>
          <p:cNvPr id="156" name="slide 12 text2a.png" descr="slide 12 text2a"/>
          <p:cNvPicPr/>
          <p:nvPr/>
        </p:nvPicPr>
        <p:blipFill>
          <a:blip r:embed="rId10">
            <a:extLst/>
          </a:blip>
          <a:stretch>
            <a:fillRect/>
          </a:stretch>
        </p:blipFill>
        <p:spPr>
          <a:xfrm>
            <a:off x="973137" y="4821237"/>
            <a:ext cx="2082801" cy="508001"/>
          </a:xfrm>
          <a:prstGeom prst="rect">
            <a:avLst/>
          </a:prstGeom>
          <a:ln w="12700">
            <a:miter lim="400000"/>
          </a:ln>
        </p:spPr>
      </p:pic>
      <p:pic>
        <p:nvPicPr>
          <p:cNvPr id="157" name="slide 12 text2b.png" descr="slide 12 text2b"/>
          <p:cNvPicPr/>
          <p:nvPr/>
        </p:nvPicPr>
        <p:blipFill>
          <a:blip r:embed="rId11">
            <a:extLst/>
          </a:blip>
          <a:stretch>
            <a:fillRect/>
          </a:stretch>
        </p:blipFill>
        <p:spPr>
          <a:xfrm>
            <a:off x="958850" y="4821237"/>
            <a:ext cx="2082800" cy="508001"/>
          </a:xfrm>
          <a:prstGeom prst="rect">
            <a:avLst/>
          </a:prstGeom>
          <a:ln w="12700">
            <a:miter lim="400000"/>
          </a:ln>
        </p:spPr>
      </p:pic>
      <p:sp>
        <p:nvSpPr>
          <p:cNvPr id="158" name="Shape 158"/>
          <p:cNvSpPr/>
          <p:nvPr/>
        </p:nvSpPr>
        <p:spPr>
          <a:xfrm>
            <a:off x="5411787" y="2595272"/>
            <a:ext cx="35687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Sonó el móvil de Patricia.</a:t>
            </a:r>
          </a:p>
        </p:txBody>
      </p:sp>
      <p:sp>
        <p:nvSpPr>
          <p:cNvPr id="159" name="Shape 159"/>
          <p:cNvSpPr/>
          <p:nvPr/>
        </p:nvSpPr>
        <p:spPr>
          <a:xfrm>
            <a:off x="5411787" y="3325522"/>
            <a:ext cx="35560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Sabía quien la llamaba por </a:t>
            </a:r>
            <a:br>
              <a:rPr sz="2000"/>
            </a:br>
            <a:r>
              <a:rPr sz="2000"/>
              <a:t>el timbre.</a:t>
            </a:r>
          </a:p>
        </p:txBody>
      </p:sp>
      <p:sp>
        <p:nvSpPr>
          <p:cNvPr id="160" name="Shape 160"/>
          <p:cNvSpPr/>
          <p:nvPr/>
        </p:nvSpPr>
        <p:spPr>
          <a:xfrm>
            <a:off x="5411787" y="4316122"/>
            <a:ext cx="35560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Es el timbre que asignó </a:t>
            </a:r>
            <a:br>
              <a:rPr sz="2000"/>
            </a:br>
            <a:r>
              <a:rPr sz="2000"/>
              <a:t>a su mejor amigo.</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fade" transition="in">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54"/>
                                        </p:tgtEl>
                                        <p:attrNameLst>
                                          <p:attrName>style.visibility</p:attrName>
                                        </p:attrNameLst>
                                      </p:cBhvr>
                                      <p:to>
                                        <p:strVal val="visible"/>
                                      </p:to>
                                    </p:set>
                                    <p:animEffect filter="fade" transition="in">
                                      <p:cBhvr>
                                        <p:cTn id="12" dur="500"/>
                                        <p:tgtEl>
                                          <p:spTgt spid="154"/>
                                        </p:tgtEl>
                                      </p:cBhvr>
                                    </p:animEffect>
                                  </p:childTnLst>
                                </p:cTn>
                              </p:par>
                            </p:childTnLst>
                          </p:cTn>
                        </p:par>
                        <p:par>
                          <p:cTn id="13" fill="hold">
                            <p:stCondLst>
                              <p:cond delay="500"/>
                            </p:stCondLst>
                            <p:childTnLst>
                              <p:par>
                                <p:cTn id="14" nodeType="afterEffect" presetClass="entr" presetSubtype="1" presetID="22" grpId="3" fill="hold">
                                  <p:stCondLst>
                                    <p:cond delay="0"/>
                                  </p:stCondLst>
                                  <p:iterate type="el" backwards="0">
                                    <p:tmAbs val="0"/>
                                  </p:iterate>
                                  <p:childTnLst>
                                    <p:set>
                                      <p:cBhvr>
                                        <p:cTn id="15" fill="hold"/>
                                        <p:tgtEl>
                                          <p:spTgt spid="155"/>
                                        </p:tgtEl>
                                        <p:attrNameLst>
                                          <p:attrName>style.visibility</p:attrName>
                                        </p:attrNameLst>
                                      </p:cBhvr>
                                      <p:to>
                                        <p:strVal val="visible"/>
                                      </p:to>
                                    </p:set>
                                    <p:animEffect filter="wipe(up)" transition="in">
                                      <p:cBhvr>
                                        <p:cTn id="16" dur="500"/>
                                        <p:tgtEl>
                                          <p:spTgt spid="155"/>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157"/>
                                        </p:tgtEl>
                                        <p:attrNameLst>
                                          <p:attrName>style.visibility</p:attrName>
                                        </p:attrNameLst>
                                      </p:cBhvr>
                                      <p:to>
                                        <p:strVal val="visible"/>
                                      </p:to>
                                    </p:set>
                                    <p:animEffect filter="fade" transition="in">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58"/>
                                        </p:tgtEl>
                                        <p:attrNameLst>
                                          <p:attrName>style.visibility</p:attrName>
                                        </p:attrNameLst>
                                      </p:cBhvr>
                                      <p:to>
                                        <p:strVal val="visible"/>
                                      </p:to>
                                    </p:set>
                                    <p:animEffect filter="wipe(left)" transition="in">
                                      <p:cBhvr>
                                        <p:cTn id="26" dur="500"/>
                                        <p:tgtEl>
                                          <p:spTgt spid="158"/>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159"/>
                                        </p:tgtEl>
                                        <p:attrNameLst>
                                          <p:attrName>style.visibility</p:attrName>
                                        </p:attrNameLst>
                                      </p:cBhvr>
                                      <p:to>
                                        <p:strVal val="visible"/>
                                      </p:to>
                                    </p:set>
                                    <p:animEffect filter="wipe(left)" transition="in">
                                      <p:cBhvr>
                                        <p:cTn id="31" dur="5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7" fill="hold">
                                  <p:stCondLst>
                                    <p:cond delay="0"/>
                                  </p:stCondLst>
                                  <p:iterate type="el" backwards="0">
                                    <p:tmAbs val="0"/>
                                  </p:iterate>
                                  <p:childTnLst>
                                    <p:set>
                                      <p:cBhvr>
                                        <p:cTn id="35" fill="hold"/>
                                        <p:tgtEl>
                                          <p:spTgt spid="160"/>
                                        </p:tgtEl>
                                        <p:attrNameLst>
                                          <p:attrName>style.visibility</p:attrName>
                                        </p:attrNameLst>
                                      </p:cBhvr>
                                      <p:to>
                                        <p:strVal val="visible"/>
                                      </p:to>
                                    </p:set>
                                    <p:animEffect filter="wipe(left)" transition="in">
                                      <p:cBhvr>
                                        <p:cTn id="36" dur="500"/>
                                        <p:tgtEl>
                                          <p:spTgt spid="160"/>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8" fill="hold">
                                  <p:stCondLst>
                                    <p:cond delay="0"/>
                                  </p:stCondLst>
                                  <p:iterate type="el" backwards="0">
                                    <p:tmAbs val="0"/>
                                  </p:iterate>
                                  <p:childTnLst>
                                    <p:set>
                                      <p:cBhvr>
                                        <p:cTn id="40"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3"/>
      <p:bldP build="whole" bldLvl="1" animBg="1" rev="0" advAuto="0" spid="157" grpId="4"/>
      <p:bldP build="whole" bldLvl="1" animBg="1" rev="0" advAuto="0" spid="159" grpId="6"/>
      <p:bldP build="whole" bldLvl="1" animBg="1" rev="0" advAuto="0" spid="154" grpId="2"/>
      <p:bldP build="whole" bldLvl="1" animBg="1" rev="0" advAuto="0" spid="158" grpId="5"/>
      <p:bldP build="whole" bldLvl="1" animBg="1" rev="0" advAuto="0" spid="147" grpId="8"/>
      <p:bldP build="whole" bldLvl="1" animBg="1" rev="0" advAuto="0" spid="160" grpId="7"/>
      <p:bldP build="whole" bldLvl="1" animBg="1" rev="0" advAuto="0" spid="15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57</a:t>
            </a:r>
          </a:p>
        </p:txBody>
      </p:sp>
      <p:pic>
        <p:nvPicPr>
          <p:cNvPr id="16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164" name="Shape 164"/>
          <p:cNvSpPr/>
          <p:nvPr/>
        </p:nvSpPr>
        <p:spPr>
          <a:xfrm flipH="1" flipV="1">
            <a:off x="5175250" y="1836737"/>
            <a:ext cx="22226" cy="61914"/>
          </a:xfrm>
          <a:prstGeom prst="line">
            <a:avLst/>
          </a:prstGeom>
          <a:ln>
            <a:solidFill>
              <a:srgbClr val="FFFFFF"/>
            </a:solidFill>
            <a:round/>
            <a:tailEnd type="triangle"/>
          </a:ln>
        </p:spPr>
        <p:txBody>
          <a:bodyPr lIns="0" tIns="0" rIns="0" bIns="0"/>
          <a:lstStyle/>
          <a:p>
            <a:pPr lvl="0" defTabSz="457200">
              <a:defRPr sz="1200">
                <a:latin typeface="+mn-lt"/>
                <a:ea typeface="+mn-ea"/>
                <a:cs typeface="+mn-cs"/>
                <a:sym typeface="Helvetica"/>
              </a:defRPr>
            </a:pPr>
          </a:p>
        </p:txBody>
      </p:sp>
      <p:pic>
        <p:nvPicPr>
          <p:cNvPr id="165"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66"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167" name="slide 13 pic1a.png" descr="slide 13 pic1a"/>
          <p:cNvPicPr/>
          <p:nvPr/>
        </p:nvPicPr>
        <p:blipFill>
          <a:blip r:embed="rId5">
            <a:extLst/>
          </a:blip>
          <a:stretch>
            <a:fillRect/>
          </a:stretch>
        </p:blipFill>
        <p:spPr>
          <a:xfrm>
            <a:off x="2441575" y="1582737"/>
            <a:ext cx="3060700" cy="4572001"/>
          </a:xfrm>
          <a:prstGeom prst="rect">
            <a:avLst/>
          </a:prstGeom>
          <a:ln w="12700">
            <a:miter lim="400000"/>
          </a:ln>
        </p:spPr>
      </p:pic>
      <p:pic>
        <p:nvPicPr>
          <p:cNvPr id="168" name="slide 13 text2a.png" descr="slide 13 text2a"/>
          <p:cNvPicPr/>
          <p:nvPr/>
        </p:nvPicPr>
        <p:blipFill>
          <a:blip r:embed="rId6">
            <a:extLst/>
          </a:blip>
          <a:stretch>
            <a:fillRect/>
          </a:stretch>
        </p:blipFill>
        <p:spPr>
          <a:xfrm>
            <a:off x="5275262" y="3186112"/>
            <a:ext cx="2273301" cy="1905001"/>
          </a:xfrm>
          <a:prstGeom prst="rect">
            <a:avLst/>
          </a:prstGeom>
          <a:ln w="12700">
            <a:miter lim="400000"/>
          </a:ln>
        </p:spPr>
      </p:pic>
      <p:pic>
        <p:nvPicPr>
          <p:cNvPr id="169" name="slide 13 text2b.png" descr="slide 13 text2b"/>
          <p:cNvPicPr/>
          <p:nvPr/>
        </p:nvPicPr>
        <p:blipFill>
          <a:blip r:embed="rId7">
            <a:extLst/>
          </a:blip>
          <a:stretch>
            <a:fillRect/>
          </a:stretch>
        </p:blipFill>
        <p:spPr>
          <a:xfrm>
            <a:off x="6207125" y="3338512"/>
            <a:ext cx="698500" cy="419101"/>
          </a:xfrm>
          <a:prstGeom prst="rect">
            <a:avLst/>
          </a:prstGeom>
          <a:ln w="12700">
            <a:miter lim="400000"/>
          </a:ln>
        </p:spPr>
      </p:pic>
      <p:pic>
        <p:nvPicPr>
          <p:cNvPr id="170" name="slide 13 text2c.png" descr="slide 13 text2c"/>
          <p:cNvPicPr/>
          <p:nvPr/>
        </p:nvPicPr>
        <p:blipFill>
          <a:blip r:embed="rId8">
            <a:extLst/>
          </a:blip>
          <a:stretch>
            <a:fillRect/>
          </a:stretch>
        </p:blipFill>
        <p:spPr>
          <a:xfrm>
            <a:off x="5275262" y="4014787"/>
            <a:ext cx="2273301" cy="1054101"/>
          </a:xfrm>
          <a:prstGeom prst="rect">
            <a:avLst/>
          </a:prstGeom>
          <a:ln w="12700">
            <a:miter lim="400000"/>
          </a:ln>
        </p:spPr>
      </p:pic>
      <p:pic>
        <p:nvPicPr>
          <p:cNvPr id="171" name="slide 13 text1a.png" descr="slide 13 text1a"/>
          <p:cNvPicPr/>
          <p:nvPr/>
        </p:nvPicPr>
        <p:blipFill>
          <a:blip r:embed="rId9">
            <a:extLst/>
          </a:blip>
          <a:stretch>
            <a:fillRect/>
          </a:stretch>
        </p:blipFill>
        <p:spPr>
          <a:xfrm>
            <a:off x="4573587" y="1681162"/>
            <a:ext cx="2476501" cy="1270001"/>
          </a:xfrm>
          <a:prstGeom prst="rect">
            <a:avLst/>
          </a:prstGeom>
          <a:ln w="12700">
            <a:miter lim="400000"/>
          </a:ln>
        </p:spPr>
      </p:pic>
      <p:pic>
        <p:nvPicPr>
          <p:cNvPr id="172" name="slide 13 text1b.png" descr="slide 13 text1b"/>
          <p:cNvPicPr/>
          <p:nvPr/>
        </p:nvPicPr>
        <p:blipFill>
          <a:blip r:embed="rId10">
            <a:extLst/>
          </a:blip>
          <a:stretch>
            <a:fillRect/>
          </a:stretch>
        </p:blipFill>
        <p:spPr>
          <a:xfrm>
            <a:off x="4565650" y="1676400"/>
            <a:ext cx="2476500" cy="1270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fade" transition="in">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72"/>
                                        </p:tgtEl>
                                        <p:attrNameLst>
                                          <p:attrName>style.visibility</p:attrName>
                                        </p:attrNameLst>
                                      </p:cBhvr>
                                      <p:to>
                                        <p:strVal val="visible"/>
                                      </p:to>
                                    </p:set>
                                    <p:animEffect filter="fade" transition="in">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70"/>
                                        </p:tgtEl>
                                        <p:attrNameLst>
                                          <p:attrName>style.visibility</p:attrName>
                                        </p:attrNameLst>
                                      </p:cBhvr>
                                      <p:to>
                                        <p:strVal val="visible"/>
                                      </p:to>
                                    </p:set>
                                    <p:animEffect filter="fade" transition="in">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P build="whole" bldLvl="1" animBg="1" rev="0" advAuto="0" spid="170" grpId="3"/>
      <p:bldP build="whole" bldLvl="1" animBg="1" rev="0" advAuto="0" spid="172" grpId="2"/>
      <p:bldP build="whole" bldLvl="1" animBg="1" rev="0" advAuto="0" spid="163"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57</a:t>
            </a:r>
          </a:p>
        </p:txBody>
      </p:sp>
      <p:pic>
        <p:nvPicPr>
          <p:cNvPr id="17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76"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77"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178" name="slide 14 pic1a.png" descr="slide 14 pic1a"/>
          <p:cNvPicPr/>
          <p:nvPr/>
        </p:nvPicPr>
        <p:blipFill>
          <a:blip r:embed="rId5">
            <a:extLst/>
          </a:blip>
          <a:stretch>
            <a:fillRect/>
          </a:stretch>
        </p:blipFill>
        <p:spPr>
          <a:xfrm>
            <a:off x="328612" y="2178050"/>
            <a:ext cx="4686301" cy="3048000"/>
          </a:xfrm>
          <a:prstGeom prst="rect">
            <a:avLst/>
          </a:prstGeom>
          <a:ln w="12700">
            <a:miter lim="400000"/>
          </a:ln>
        </p:spPr>
      </p:pic>
      <p:pic>
        <p:nvPicPr>
          <p:cNvPr id="179" name="slide 14 text1a.png" descr="slide 14 text1a"/>
          <p:cNvPicPr/>
          <p:nvPr/>
        </p:nvPicPr>
        <p:blipFill>
          <a:blip r:embed="rId6">
            <a:extLst/>
          </a:blip>
          <a:stretch>
            <a:fillRect/>
          </a:stretch>
        </p:blipFill>
        <p:spPr>
          <a:xfrm>
            <a:off x="1892300" y="2178050"/>
            <a:ext cx="1701800" cy="254000"/>
          </a:xfrm>
          <a:prstGeom prst="rect">
            <a:avLst/>
          </a:prstGeom>
          <a:ln w="12700">
            <a:miter lim="400000"/>
          </a:ln>
        </p:spPr>
      </p:pic>
      <p:pic>
        <p:nvPicPr>
          <p:cNvPr id="180" name="slide 14 text1b.png" descr="slide 14 text1b"/>
          <p:cNvPicPr/>
          <p:nvPr/>
        </p:nvPicPr>
        <p:blipFill>
          <a:blip r:embed="rId7">
            <a:extLst/>
          </a:blip>
          <a:stretch>
            <a:fillRect/>
          </a:stretch>
        </p:blipFill>
        <p:spPr>
          <a:xfrm>
            <a:off x="1920875" y="2178050"/>
            <a:ext cx="1701800" cy="254000"/>
          </a:xfrm>
          <a:prstGeom prst="rect">
            <a:avLst/>
          </a:prstGeom>
          <a:ln w="12700">
            <a:miter lim="400000"/>
          </a:ln>
        </p:spPr>
      </p:pic>
      <p:sp>
        <p:nvSpPr>
          <p:cNvPr id="181" name="Shape 181"/>
          <p:cNvSpPr/>
          <p:nvPr/>
        </p:nvSpPr>
        <p:spPr>
          <a:xfrm>
            <a:off x="2251075" y="2435224"/>
            <a:ext cx="342901" cy="514352"/>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pic>
        <p:nvPicPr>
          <p:cNvPr id="182" name="slide 14 text2a.png" descr="slide 14 text2a"/>
          <p:cNvPicPr/>
          <p:nvPr/>
        </p:nvPicPr>
        <p:blipFill>
          <a:blip r:embed="rId8">
            <a:extLst/>
          </a:blip>
          <a:stretch>
            <a:fillRect/>
          </a:stretch>
        </p:blipFill>
        <p:spPr>
          <a:xfrm>
            <a:off x="2138362" y="4787900"/>
            <a:ext cx="1714501" cy="254000"/>
          </a:xfrm>
          <a:prstGeom prst="rect">
            <a:avLst/>
          </a:prstGeom>
          <a:ln w="12700">
            <a:miter lim="400000"/>
          </a:ln>
        </p:spPr>
      </p:pic>
      <p:pic>
        <p:nvPicPr>
          <p:cNvPr id="183" name="slide 14 text2b.png" descr="slide 14 text2b"/>
          <p:cNvPicPr/>
          <p:nvPr/>
        </p:nvPicPr>
        <p:blipFill>
          <a:blip r:embed="rId9">
            <a:extLst/>
          </a:blip>
          <a:stretch>
            <a:fillRect/>
          </a:stretch>
        </p:blipFill>
        <p:spPr>
          <a:xfrm>
            <a:off x="2138362" y="4787900"/>
            <a:ext cx="1714501" cy="254000"/>
          </a:xfrm>
          <a:prstGeom prst="rect">
            <a:avLst/>
          </a:prstGeom>
          <a:ln w="12700">
            <a:miter lim="400000"/>
          </a:ln>
        </p:spPr>
      </p:pic>
      <p:sp>
        <p:nvSpPr>
          <p:cNvPr id="184" name="Shape 184"/>
          <p:cNvSpPr/>
          <p:nvPr/>
        </p:nvSpPr>
        <p:spPr>
          <a:xfrm>
            <a:off x="5548312" y="2385722"/>
            <a:ext cx="3217864"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Juan y Teresa estaban en España.</a:t>
            </a:r>
          </a:p>
        </p:txBody>
      </p:sp>
      <p:sp>
        <p:nvSpPr>
          <p:cNvPr id="185" name="Shape 185"/>
          <p:cNvSpPr/>
          <p:nvPr/>
        </p:nvSpPr>
        <p:spPr>
          <a:xfrm>
            <a:off x="5548312" y="3265197"/>
            <a:ext cx="3217864"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Usaron un teléfono público para llamar a casa.</a:t>
            </a:r>
          </a:p>
        </p:txBody>
      </p:sp>
      <p:sp>
        <p:nvSpPr>
          <p:cNvPr id="186" name="Shape 186"/>
          <p:cNvSpPr/>
          <p:nvPr/>
        </p:nvSpPr>
        <p:spPr>
          <a:xfrm>
            <a:off x="5548312" y="4149434"/>
            <a:ext cx="3714751"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Para llamar a Estados Unidos, tenían que marcar el prefijo </a:t>
            </a:r>
            <a:br>
              <a:rPr sz="2000"/>
            </a:br>
            <a:r>
              <a:rPr sz="2000"/>
              <a:t>del país.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fade" transition="in">
                                      <p:cBhvr>
                                        <p:cTn id="7" dur="500"/>
                                        <p:tgtEl>
                                          <p:spTgt spid="180"/>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181"/>
                                        </p:tgtEl>
                                        <p:attrNameLst>
                                          <p:attrName>style.visibility</p:attrName>
                                        </p:attrNameLst>
                                      </p:cBhvr>
                                      <p:to>
                                        <p:strVal val="visible"/>
                                      </p:to>
                                    </p:set>
                                    <p:animEffect filter="wipe(up)" transition="in">
                                      <p:cBhvr>
                                        <p:cTn id="11" dur="5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183"/>
                                        </p:tgtEl>
                                        <p:attrNameLst>
                                          <p:attrName>style.visibility</p:attrName>
                                        </p:attrNameLst>
                                      </p:cBhvr>
                                      <p:to>
                                        <p:strVal val="visible"/>
                                      </p:to>
                                    </p:set>
                                    <p:animEffect filter="fade" transition="in">
                                      <p:cBhvr>
                                        <p:cTn id="16" dur="500"/>
                                        <p:tgtEl>
                                          <p:spTgt spid="183"/>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184"/>
                                        </p:tgtEl>
                                        <p:attrNameLst>
                                          <p:attrName>style.visibility</p:attrName>
                                        </p:attrNameLst>
                                      </p:cBhvr>
                                      <p:to>
                                        <p:strVal val="visible"/>
                                      </p:to>
                                    </p:set>
                                    <p:animEffect filter="wipe(left)" transition="in">
                                      <p:cBhvr>
                                        <p:cTn id="21" dur="500"/>
                                        <p:tgtEl>
                                          <p:spTgt spid="184"/>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85"/>
                                        </p:tgtEl>
                                        <p:attrNameLst>
                                          <p:attrName>style.visibility</p:attrName>
                                        </p:attrNameLst>
                                      </p:cBhvr>
                                      <p:to>
                                        <p:strVal val="visible"/>
                                      </p:to>
                                    </p:set>
                                    <p:animEffect filter="wipe(left)" transition="in">
                                      <p:cBhvr>
                                        <p:cTn id="26" dur="500"/>
                                        <p:tgtEl>
                                          <p:spTgt spid="185"/>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186"/>
                                        </p:tgtEl>
                                        <p:attrNameLst>
                                          <p:attrName>style.visibility</p:attrName>
                                        </p:attrNameLst>
                                      </p:cBhvr>
                                      <p:to>
                                        <p:strVal val="visible"/>
                                      </p:to>
                                    </p:set>
                                    <p:animEffect filter="wipe(left)" transition="in">
                                      <p:cBhvr>
                                        <p:cTn id="31" dur="500"/>
                                        <p:tgtEl>
                                          <p:spTgt spid="186"/>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7" fill="hold">
                                  <p:stCondLst>
                                    <p:cond delay="0"/>
                                  </p:stCondLst>
                                  <p:iterate type="el" backwards="0">
                                    <p:tmAbs val="0"/>
                                  </p:iterate>
                                  <p:childTnLst>
                                    <p:set>
                                      <p:cBhvr>
                                        <p:cTn id="35" fill="hold"/>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5"/>
      <p:bldP build="whole" bldLvl="1" animBg="1" rev="0" advAuto="0" spid="186" grpId="6"/>
      <p:bldP build="whole" bldLvl="1" animBg="1" rev="0" advAuto="0" spid="184" grpId="4"/>
      <p:bldP build="whole" bldLvl="1" animBg="1" rev="0" advAuto="0" spid="180" grpId="1"/>
      <p:bldP build="whole" bldLvl="1" animBg="1" rev="0" advAuto="0" spid="183" grpId="3"/>
      <p:bldP build="whole" bldLvl="1" animBg="1" rev="0" advAuto="0" spid="181" grpId="2"/>
      <p:bldP build="whole" bldLvl="1" animBg="1" rev="0" advAuto="0" spid="175" grpId="7"/>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slide 15 pic1.png" descr="slide 15 pic1"/>
          <p:cNvPicPr/>
          <p:nvPr/>
        </p:nvPicPr>
        <p:blipFill>
          <a:blip r:embed="rId2">
            <a:extLst/>
          </a:blip>
          <a:stretch>
            <a:fillRect/>
          </a:stretch>
        </p:blipFill>
        <p:spPr>
          <a:xfrm rot="21479714">
            <a:off x="2082800" y="1733550"/>
            <a:ext cx="4718050" cy="3911600"/>
          </a:xfrm>
          <a:prstGeom prst="rect">
            <a:avLst/>
          </a:prstGeom>
          <a:ln w="12700">
            <a:miter lim="400000"/>
          </a:ln>
        </p:spPr>
      </p:pic>
      <p:sp>
        <p:nvSpPr>
          <p:cNvPr id="189" name="Shape 1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57</a:t>
            </a:r>
          </a:p>
        </p:txBody>
      </p:sp>
      <p:pic>
        <p:nvPicPr>
          <p:cNvPr id="19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91" name="vocabulario2-header.png" descr="vocabulario2-header"/>
          <p:cNvPicPr/>
          <p:nvPr/>
        </p:nvPicPr>
        <p:blipFill>
          <a:blip r:embed="rId4">
            <a:extLst/>
          </a:blip>
          <a:stretch>
            <a:fillRect/>
          </a:stretch>
        </p:blipFill>
        <p:spPr>
          <a:xfrm>
            <a:off x="0" y="0"/>
            <a:ext cx="9142413" cy="990600"/>
          </a:xfrm>
          <a:prstGeom prst="rect">
            <a:avLst/>
          </a:prstGeom>
          <a:ln w="12700">
            <a:miter lim="400000"/>
          </a:ln>
        </p:spPr>
      </p:pic>
      <p:pic>
        <p:nvPicPr>
          <p:cNvPr id="192" name="slide 12 titletext1a.png" descr="slide 12 titletext1a"/>
          <p:cNvPicPr/>
          <p:nvPr/>
        </p:nvPicPr>
        <p:blipFill>
          <a:blip r:embed="rId5">
            <a:extLst/>
          </a:blip>
          <a:stretch>
            <a:fillRect/>
          </a:stretch>
        </p:blipFill>
        <p:spPr>
          <a:xfrm>
            <a:off x="328612" y="1066800"/>
            <a:ext cx="3479801" cy="444500"/>
          </a:xfrm>
          <a:prstGeom prst="rect">
            <a:avLst/>
          </a:prstGeom>
          <a:ln w="12700">
            <a:miter lim="400000"/>
          </a:ln>
        </p:spPr>
      </p:pic>
      <p:pic>
        <p:nvPicPr>
          <p:cNvPr id="193" name="slide 15 text1a.png" descr="slide 15 text1a"/>
          <p:cNvPicPr/>
          <p:nvPr/>
        </p:nvPicPr>
        <p:blipFill>
          <a:blip r:embed="rId6">
            <a:extLst/>
          </a:blip>
          <a:stretch>
            <a:fillRect/>
          </a:stretch>
        </p:blipFill>
        <p:spPr>
          <a:xfrm>
            <a:off x="920750" y="3867150"/>
            <a:ext cx="1460500" cy="254000"/>
          </a:xfrm>
          <a:prstGeom prst="rect">
            <a:avLst/>
          </a:prstGeom>
          <a:ln w="12700">
            <a:miter lim="400000"/>
          </a:ln>
        </p:spPr>
      </p:pic>
      <p:pic>
        <p:nvPicPr>
          <p:cNvPr id="194" name="slide 15 text1b.png" descr="slide 15 text1b"/>
          <p:cNvPicPr/>
          <p:nvPr/>
        </p:nvPicPr>
        <p:blipFill>
          <a:blip r:embed="rId7">
            <a:extLst/>
          </a:blip>
          <a:stretch>
            <a:fillRect/>
          </a:stretch>
        </p:blipFill>
        <p:spPr>
          <a:xfrm>
            <a:off x="920750" y="3867150"/>
            <a:ext cx="1460500" cy="254000"/>
          </a:xfrm>
          <a:prstGeom prst="rect">
            <a:avLst/>
          </a:prstGeom>
          <a:ln w="12700">
            <a:miter lim="400000"/>
          </a:ln>
        </p:spPr>
      </p:pic>
      <p:pic>
        <p:nvPicPr>
          <p:cNvPr id="195" name="slide 15 text2a.png" descr="slide 15 text2a"/>
          <p:cNvPicPr/>
          <p:nvPr/>
        </p:nvPicPr>
        <p:blipFill>
          <a:blip r:embed="rId8">
            <a:extLst/>
          </a:blip>
          <a:stretch>
            <a:fillRect/>
          </a:stretch>
        </p:blipFill>
        <p:spPr>
          <a:xfrm>
            <a:off x="5786437" y="2505075"/>
            <a:ext cx="1968501" cy="254000"/>
          </a:xfrm>
          <a:prstGeom prst="rect">
            <a:avLst/>
          </a:prstGeom>
          <a:ln w="12700">
            <a:miter lim="400000"/>
          </a:ln>
        </p:spPr>
      </p:pic>
      <p:pic>
        <p:nvPicPr>
          <p:cNvPr id="196" name="slide 15 text2b.png" descr="slide 15 text2b"/>
          <p:cNvPicPr/>
          <p:nvPr/>
        </p:nvPicPr>
        <p:blipFill>
          <a:blip r:embed="rId9">
            <a:extLst/>
          </a:blip>
          <a:stretch>
            <a:fillRect/>
          </a:stretch>
        </p:blipFill>
        <p:spPr>
          <a:xfrm>
            <a:off x="5786437" y="2505075"/>
            <a:ext cx="1968501" cy="254000"/>
          </a:xfrm>
          <a:prstGeom prst="rect">
            <a:avLst/>
          </a:prstGeom>
          <a:ln w="12700">
            <a:miter lim="400000"/>
          </a:ln>
        </p:spPr>
      </p:pic>
      <p:pic>
        <p:nvPicPr>
          <p:cNvPr id="197" name="slide 15 text3a.png" descr="slide 15 text3a"/>
          <p:cNvPicPr/>
          <p:nvPr/>
        </p:nvPicPr>
        <p:blipFill>
          <a:blip r:embed="rId10">
            <a:extLst/>
          </a:blip>
          <a:stretch>
            <a:fillRect/>
          </a:stretch>
        </p:blipFill>
        <p:spPr>
          <a:xfrm>
            <a:off x="3338512" y="2006600"/>
            <a:ext cx="1600201" cy="254000"/>
          </a:xfrm>
          <a:prstGeom prst="rect">
            <a:avLst/>
          </a:prstGeom>
          <a:ln w="12700">
            <a:miter lim="400000"/>
          </a:ln>
        </p:spPr>
      </p:pic>
      <p:pic>
        <p:nvPicPr>
          <p:cNvPr id="198" name="slide 15 text3b.png" descr="slide 15 text3b"/>
          <p:cNvPicPr/>
          <p:nvPr/>
        </p:nvPicPr>
        <p:blipFill>
          <a:blip r:embed="rId11">
            <a:extLst/>
          </a:blip>
          <a:stretch>
            <a:fillRect/>
          </a:stretch>
        </p:blipFill>
        <p:spPr>
          <a:xfrm>
            <a:off x="3338512" y="2006600"/>
            <a:ext cx="1600201" cy="254000"/>
          </a:xfrm>
          <a:prstGeom prst="rect">
            <a:avLst/>
          </a:prstGeom>
          <a:ln w="12700">
            <a:miter lim="400000"/>
          </a:ln>
        </p:spPr>
      </p:pic>
      <p:sp>
        <p:nvSpPr>
          <p:cNvPr id="199" name="Shape 199"/>
          <p:cNvSpPr/>
          <p:nvPr/>
        </p:nvSpPr>
        <p:spPr>
          <a:xfrm flipH="1">
            <a:off x="4926012" y="2760662"/>
            <a:ext cx="1547813" cy="730251"/>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200" name="Shape 200"/>
          <p:cNvSpPr/>
          <p:nvPr/>
        </p:nvSpPr>
        <p:spPr>
          <a:xfrm flipV="1">
            <a:off x="2366962" y="3409949"/>
            <a:ext cx="2116138" cy="584202"/>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96"/>
                                        </p:tgtEl>
                                        <p:attrNameLst>
                                          <p:attrName>style.visibility</p:attrName>
                                        </p:attrNameLst>
                                      </p:cBhvr>
                                      <p:to>
                                        <p:strVal val="visible"/>
                                      </p:to>
                                    </p:set>
                                    <p:animEffect filter="fade" transition="in">
                                      <p:cBhvr>
                                        <p:cTn id="12" dur="500"/>
                                        <p:tgtEl>
                                          <p:spTgt spid="196"/>
                                        </p:tgtEl>
                                      </p:cBhvr>
                                    </p:animEffect>
                                  </p:childTnLst>
                                </p:cTn>
                              </p:par>
                            </p:childTnLst>
                          </p:cTn>
                        </p:par>
                        <p:par>
                          <p:cTn id="13" fill="hold">
                            <p:stCondLst>
                              <p:cond delay="500"/>
                            </p:stCondLst>
                            <p:childTnLst>
                              <p:par>
                                <p:cTn id="14" nodeType="afterEffect" presetClass="entr" presetSubtype="1" presetID="22" grpId="3" fill="hold">
                                  <p:stCondLst>
                                    <p:cond delay="0"/>
                                  </p:stCondLst>
                                  <p:iterate type="el" backwards="0">
                                    <p:tmAbs val="0"/>
                                  </p:iterate>
                                  <p:childTnLst>
                                    <p:set>
                                      <p:cBhvr>
                                        <p:cTn id="15" fill="hold"/>
                                        <p:tgtEl>
                                          <p:spTgt spid="199"/>
                                        </p:tgtEl>
                                        <p:attrNameLst>
                                          <p:attrName>style.visibility</p:attrName>
                                        </p:attrNameLst>
                                      </p:cBhvr>
                                      <p:to>
                                        <p:strVal val="visible"/>
                                      </p:to>
                                    </p:set>
                                    <p:animEffect filter="wipe(up)" transition="in">
                                      <p:cBhvr>
                                        <p:cTn id="16" dur="500"/>
                                        <p:tgtEl>
                                          <p:spTgt spid="199"/>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194"/>
                                        </p:tgtEl>
                                        <p:attrNameLst>
                                          <p:attrName>style.visibility</p:attrName>
                                        </p:attrNameLst>
                                      </p:cBhvr>
                                      <p:to>
                                        <p:strVal val="visible"/>
                                      </p:to>
                                    </p:set>
                                    <p:animEffect filter="fade" transition="in">
                                      <p:cBhvr>
                                        <p:cTn id="21" dur="500"/>
                                        <p:tgtEl>
                                          <p:spTgt spid="194"/>
                                        </p:tgtEl>
                                      </p:cBhvr>
                                    </p:animEffect>
                                  </p:childTnLst>
                                </p:cTn>
                              </p:par>
                            </p:childTnLst>
                          </p:cTn>
                        </p:par>
                        <p:par>
                          <p:cTn id="22" fill="hold">
                            <p:stCondLst>
                              <p:cond delay="500"/>
                            </p:stCondLst>
                            <p:childTnLst>
                              <p:par>
                                <p:cTn id="23" nodeType="afterEffect" presetClass="entr" presetSubtype="4" presetID="22" grpId="5" fill="hold">
                                  <p:stCondLst>
                                    <p:cond delay="0"/>
                                  </p:stCondLst>
                                  <p:iterate type="el" backwards="0">
                                    <p:tmAbs val="0"/>
                                  </p:iterate>
                                  <p:childTnLst>
                                    <p:set>
                                      <p:cBhvr>
                                        <p:cTn id="24" fill="hold"/>
                                        <p:tgtEl>
                                          <p:spTgt spid="200"/>
                                        </p:tgtEl>
                                        <p:attrNameLst>
                                          <p:attrName>style.visibility</p:attrName>
                                        </p:attrNameLst>
                                      </p:cBhvr>
                                      <p:to>
                                        <p:strVal val="visible"/>
                                      </p:to>
                                    </p:set>
                                    <p:animEffect filter="wipe(down)" transition="in">
                                      <p:cBhvr>
                                        <p:cTn id="25" dur="500"/>
                                        <p:tgtEl>
                                          <p:spTgt spid="200"/>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6" fill="hold">
                                  <p:stCondLst>
                                    <p:cond delay="0"/>
                                  </p:stCondLst>
                                  <p:iterate type="el" backwards="0">
                                    <p:tmAbs val="0"/>
                                  </p:iterate>
                                  <p:childTnLst>
                                    <p:set>
                                      <p:cBhvr>
                                        <p:cTn id="29" fill="hold"/>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3"/>
      <p:bldP build="whole" bldLvl="1" animBg="1" rev="0" advAuto="0" spid="194" grpId="4"/>
      <p:bldP build="whole" bldLvl="1" animBg="1" rev="0" advAuto="0" spid="190" grpId="6"/>
      <p:bldP build="whole" bldLvl="1" animBg="1" rev="0" advAuto="0" spid="198" grpId="1"/>
      <p:bldP build="whole" bldLvl="1" animBg="1" rev="0" advAuto="0" spid="196" grpId="2"/>
      <p:bldP build="whole" bldLvl="1" animBg="1" rev="0" advAuto="0" spid="200"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57</a:t>
            </a:r>
          </a:p>
        </p:txBody>
      </p:sp>
      <p:pic>
        <p:nvPicPr>
          <p:cNvPr id="20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04"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205"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206" name="slide 16 pic1a.png" descr="slide 16 pic1a"/>
          <p:cNvPicPr/>
          <p:nvPr/>
        </p:nvPicPr>
        <p:blipFill>
          <a:blip r:embed="rId5">
            <a:extLst/>
          </a:blip>
          <a:stretch>
            <a:fillRect/>
          </a:stretch>
        </p:blipFill>
        <p:spPr>
          <a:xfrm>
            <a:off x="912812" y="1808162"/>
            <a:ext cx="2743201" cy="2794001"/>
          </a:xfrm>
          <a:prstGeom prst="rect">
            <a:avLst/>
          </a:prstGeom>
          <a:ln w="12700">
            <a:miter lim="400000"/>
          </a:ln>
        </p:spPr>
      </p:pic>
      <p:pic>
        <p:nvPicPr>
          <p:cNvPr id="207" name="slide 16 pic2a.png" descr="slide 16 pic2a"/>
          <p:cNvPicPr/>
          <p:nvPr/>
        </p:nvPicPr>
        <p:blipFill>
          <a:blip r:embed="rId6">
            <a:extLst/>
          </a:blip>
          <a:stretch>
            <a:fillRect/>
          </a:stretch>
        </p:blipFill>
        <p:spPr>
          <a:xfrm>
            <a:off x="5499100" y="1808162"/>
            <a:ext cx="2768600" cy="2794001"/>
          </a:xfrm>
          <a:prstGeom prst="rect">
            <a:avLst/>
          </a:prstGeom>
          <a:ln w="12700">
            <a:miter lim="400000"/>
          </a:ln>
        </p:spPr>
      </p:pic>
      <p:sp>
        <p:nvSpPr>
          <p:cNvPr id="208" name="Shape 208"/>
          <p:cNvSpPr/>
          <p:nvPr/>
        </p:nvSpPr>
        <p:spPr>
          <a:xfrm>
            <a:off x="328612" y="4762209"/>
            <a:ext cx="39465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lvl1pPr>
          </a:lstStyle>
          <a:p>
            <a:pPr lvl="0">
              <a:defRPr sz="1800"/>
            </a:pPr>
            <a:r>
              <a:rPr sz="2000"/>
              <a:t>Descolgó (el auricular). </a:t>
            </a:r>
          </a:p>
        </p:txBody>
      </p:sp>
      <p:sp>
        <p:nvSpPr>
          <p:cNvPr id="209" name="Shape 209"/>
          <p:cNvSpPr/>
          <p:nvPr/>
        </p:nvSpPr>
        <p:spPr>
          <a:xfrm>
            <a:off x="4838700" y="4778084"/>
            <a:ext cx="39211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lvl1pPr>
          </a:lstStyle>
          <a:p>
            <a:pPr lvl="0">
              <a:defRPr sz="1800"/>
            </a:pPr>
            <a:r>
              <a:rPr sz="2000"/>
              <a:t>Introdujo su tarjeta en la ranura.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wipe(left)" transition="in">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wipe(left)" transition="in">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P build="whole" bldLvl="1" animBg="1" rev="0" advAuto="0" spid="209" grpId="2"/>
      <p:bldP build="whole" bldLvl="1" animBg="1" rev="0" advAuto="0" spid="203"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57</a:t>
            </a:r>
          </a:p>
        </p:txBody>
      </p:sp>
      <p:pic>
        <p:nvPicPr>
          <p:cNvPr id="21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13"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214"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sp>
        <p:nvSpPr>
          <p:cNvPr id="215" name="Shape 215"/>
          <p:cNvSpPr/>
          <p:nvPr/>
        </p:nvSpPr>
        <p:spPr>
          <a:xfrm>
            <a:off x="328612" y="4762209"/>
            <a:ext cx="39465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lvl1pPr>
          </a:lstStyle>
          <a:p>
            <a:pPr lvl="0">
              <a:defRPr sz="1800"/>
            </a:pPr>
            <a:r>
              <a:rPr sz="2000"/>
              <a:t>Esperó el tono.</a:t>
            </a:r>
          </a:p>
        </p:txBody>
      </p:sp>
      <p:sp>
        <p:nvSpPr>
          <p:cNvPr id="216" name="Shape 216"/>
          <p:cNvSpPr/>
          <p:nvPr/>
        </p:nvSpPr>
        <p:spPr>
          <a:xfrm>
            <a:off x="4838700" y="4778084"/>
            <a:ext cx="39211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lvl1pPr>
          </a:lstStyle>
          <a:p>
            <a:pPr lvl="0">
              <a:defRPr sz="1800"/>
            </a:pPr>
            <a:r>
              <a:rPr sz="2000"/>
              <a:t>Marcó el número que deseaba.</a:t>
            </a:r>
          </a:p>
        </p:txBody>
      </p:sp>
      <p:pic>
        <p:nvPicPr>
          <p:cNvPr id="217" name="slide 17 pic1a.png" descr="slide 17 pic1a"/>
          <p:cNvPicPr/>
          <p:nvPr/>
        </p:nvPicPr>
        <p:blipFill>
          <a:blip r:embed="rId5">
            <a:extLst/>
          </a:blip>
          <a:stretch>
            <a:fillRect/>
          </a:stretch>
        </p:blipFill>
        <p:spPr>
          <a:xfrm>
            <a:off x="893762" y="1809750"/>
            <a:ext cx="2743201" cy="2794000"/>
          </a:xfrm>
          <a:prstGeom prst="rect">
            <a:avLst/>
          </a:prstGeom>
          <a:ln w="12700">
            <a:miter lim="400000"/>
          </a:ln>
        </p:spPr>
      </p:pic>
      <p:pic>
        <p:nvPicPr>
          <p:cNvPr id="218" name="slide 17 pic2a.png" descr="slide 17 pic2a"/>
          <p:cNvPicPr/>
          <p:nvPr/>
        </p:nvPicPr>
        <p:blipFill>
          <a:blip r:embed="rId6">
            <a:extLst/>
          </a:blip>
          <a:stretch>
            <a:fillRect/>
          </a:stretch>
        </p:blipFill>
        <p:spPr>
          <a:xfrm>
            <a:off x="5457825" y="1809750"/>
            <a:ext cx="2794000" cy="279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15"/>
                                        </p:tgtEl>
                                        <p:attrNameLst>
                                          <p:attrName>style.visibility</p:attrName>
                                        </p:attrNameLst>
                                      </p:cBhvr>
                                      <p:to>
                                        <p:strVal val="visible"/>
                                      </p:to>
                                    </p:set>
                                    <p:animEffect filter="wipe(left)" transition="in">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16"/>
                                        </p:tgtEl>
                                        <p:attrNameLst>
                                          <p:attrName>style.visibility</p:attrName>
                                        </p:attrNameLst>
                                      </p:cBhvr>
                                      <p:to>
                                        <p:strVal val="visible"/>
                                      </p:to>
                                    </p:set>
                                    <p:animEffect filter="wipe(left)" transition="in">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2"/>
      <p:bldP build="whole" bldLvl="1" animBg="1" rev="0" advAuto="0" spid="212" grpId="3"/>
      <p:bldP build="whole" bldLvl="1" animBg="1" rev="0" advAuto="0" spid="21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57</a:t>
            </a:r>
          </a:p>
        </p:txBody>
      </p:sp>
      <p:pic>
        <p:nvPicPr>
          <p:cNvPr id="22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22"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223"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224" name="slide 18 pic1a.png" descr="slide 18 pic1a"/>
          <p:cNvPicPr/>
          <p:nvPr/>
        </p:nvPicPr>
        <p:blipFill>
          <a:blip r:embed="rId5">
            <a:extLst/>
          </a:blip>
          <a:stretch>
            <a:fillRect/>
          </a:stretch>
        </p:blipFill>
        <p:spPr>
          <a:xfrm>
            <a:off x="2616200" y="2006600"/>
            <a:ext cx="3911600" cy="3683000"/>
          </a:xfrm>
          <a:prstGeom prst="rect">
            <a:avLst/>
          </a:prstGeom>
          <a:ln w="12700">
            <a:miter lim="400000"/>
          </a:ln>
        </p:spPr>
      </p:pic>
      <p:pic>
        <p:nvPicPr>
          <p:cNvPr id="225" name="slide 18 text1a.png" descr="slide 18 text1a"/>
          <p:cNvPicPr/>
          <p:nvPr/>
        </p:nvPicPr>
        <p:blipFill>
          <a:blip r:embed="rId6">
            <a:extLst/>
          </a:blip>
          <a:stretch>
            <a:fillRect/>
          </a:stretch>
        </p:blipFill>
        <p:spPr>
          <a:xfrm>
            <a:off x="2528887" y="2006600"/>
            <a:ext cx="1054101" cy="508000"/>
          </a:xfrm>
          <a:prstGeom prst="rect">
            <a:avLst/>
          </a:prstGeom>
          <a:ln w="12700">
            <a:miter lim="400000"/>
          </a:ln>
        </p:spPr>
      </p:pic>
      <p:pic>
        <p:nvPicPr>
          <p:cNvPr id="226" name="slide 18 text1b.png" descr="slide 18 text1b"/>
          <p:cNvPicPr/>
          <p:nvPr/>
        </p:nvPicPr>
        <p:blipFill>
          <a:blip r:embed="rId7">
            <a:extLst/>
          </a:blip>
          <a:stretch>
            <a:fillRect/>
          </a:stretch>
        </p:blipFill>
        <p:spPr>
          <a:xfrm>
            <a:off x="2528887" y="2006600"/>
            <a:ext cx="1054101" cy="508000"/>
          </a:xfrm>
          <a:prstGeom prst="rect">
            <a:avLst/>
          </a:prstGeom>
          <a:ln w="12700">
            <a:miter lim="400000"/>
          </a:ln>
        </p:spPr>
      </p:pic>
      <p:pic>
        <p:nvPicPr>
          <p:cNvPr id="227" name="slide 18 text5a.png" descr="slide 18 text5a"/>
          <p:cNvPicPr/>
          <p:nvPr/>
        </p:nvPicPr>
        <p:blipFill>
          <a:blip r:embed="rId8">
            <a:extLst/>
          </a:blip>
          <a:stretch>
            <a:fillRect/>
          </a:stretch>
        </p:blipFill>
        <p:spPr>
          <a:xfrm>
            <a:off x="1852612" y="4213225"/>
            <a:ext cx="1485901" cy="762000"/>
          </a:xfrm>
          <a:prstGeom prst="rect">
            <a:avLst/>
          </a:prstGeom>
          <a:ln w="12700">
            <a:miter lim="400000"/>
          </a:ln>
        </p:spPr>
      </p:pic>
      <p:pic>
        <p:nvPicPr>
          <p:cNvPr id="228" name="slide 18 text5b.png" descr="slide 18 text5b"/>
          <p:cNvPicPr/>
          <p:nvPr/>
        </p:nvPicPr>
        <p:blipFill>
          <a:blip r:embed="rId9">
            <a:extLst/>
          </a:blip>
          <a:stretch>
            <a:fillRect/>
          </a:stretch>
        </p:blipFill>
        <p:spPr>
          <a:xfrm>
            <a:off x="1852612" y="4213225"/>
            <a:ext cx="1485901" cy="762000"/>
          </a:xfrm>
          <a:prstGeom prst="rect">
            <a:avLst/>
          </a:prstGeom>
          <a:ln w="12700">
            <a:miter lim="400000"/>
          </a:ln>
        </p:spPr>
      </p:pic>
      <p:pic>
        <p:nvPicPr>
          <p:cNvPr id="229" name="slide 18 text4a.png" descr="slide 18 text4a"/>
          <p:cNvPicPr/>
          <p:nvPr/>
        </p:nvPicPr>
        <p:blipFill>
          <a:blip r:embed="rId10">
            <a:extLst/>
          </a:blip>
          <a:stretch>
            <a:fillRect/>
          </a:stretch>
        </p:blipFill>
        <p:spPr>
          <a:xfrm>
            <a:off x="1614487" y="2943225"/>
            <a:ext cx="1498601" cy="1016000"/>
          </a:xfrm>
          <a:prstGeom prst="rect">
            <a:avLst/>
          </a:prstGeom>
          <a:ln w="12700">
            <a:miter lim="400000"/>
          </a:ln>
        </p:spPr>
      </p:pic>
      <p:pic>
        <p:nvPicPr>
          <p:cNvPr id="230" name="slide 18 text4b.png" descr="slide 18 text4b"/>
          <p:cNvPicPr/>
          <p:nvPr/>
        </p:nvPicPr>
        <p:blipFill>
          <a:blip r:embed="rId11">
            <a:extLst/>
          </a:blip>
          <a:stretch>
            <a:fillRect/>
          </a:stretch>
        </p:blipFill>
        <p:spPr>
          <a:xfrm>
            <a:off x="1614487" y="2943225"/>
            <a:ext cx="1498601" cy="1016000"/>
          </a:xfrm>
          <a:prstGeom prst="rect">
            <a:avLst/>
          </a:prstGeom>
          <a:ln w="12700">
            <a:miter lim="400000"/>
          </a:ln>
        </p:spPr>
      </p:pic>
      <p:pic>
        <p:nvPicPr>
          <p:cNvPr id="231" name="slide 18 text3a.png" descr="slide 18 text3a"/>
          <p:cNvPicPr/>
          <p:nvPr/>
        </p:nvPicPr>
        <p:blipFill>
          <a:blip r:embed="rId12">
            <a:extLst/>
          </a:blip>
          <a:stretch>
            <a:fillRect/>
          </a:stretch>
        </p:blipFill>
        <p:spPr>
          <a:xfrm>
            <a:off x="5783262" y="4616450"/>
            <a:ext cx="1562101" cy="889000"/>
          </a:xfrm>
          <a:prstGeom prst="rect">
            <a:avLst/>
          </a:prstGeom>
          <a:ln w="12700">
            <a:miter lim="400000"/>
          </a:ln>
        </p:spPr>
      </p:pic>
      <p:pic>
        <p:nvPicPr>
          <p:cNvPr id="232" name="slide 18 text3b.png" descr="slide 18 text3b"/>
          <p:cNvPicPr/>
          <p:nvPr/>
        </p:nvPicPr>
        <p:blipFill>
          <a:blip r:embed="rId13">
            <a:extLst/>
          </a:blip>
          <a:stretch>
            <a:fillRect/>
          </a:stretch>
        </p:blipFill>
        <p:spPr>
          <a:xfrm>
            <a:off x="5783262" y="4616450"/>
            <a:ext cx="1562101" cy="889000"/>
          </a:xfrm>
          <a:prstGeom prst="rect">
            <a:avLst/>
          </a:prstGeom>
          <a:ln w="12700">
            <a:miter lim="400000"/>
          </a:ln>
        </p:spPr>
      </p:pic>
      <p:pic>
        <p:nvPicPr>
          <p:cNvPr id="233" name="slide 18 text2a.png" descr="slide 18 text2a"/>
          <p:cNvPicPr/>
          <p:nvPr/>
        </p:nvPicPr>
        <p:blipFill>
          <a:blip r:embed="rId14">
            <a:extLst/>
          </a:blip>
          <a:stretch>
            <a:fillRect/>
          </a:stretch>
        </p:blipFill>
        <p:spPr>
          <a:xfrm>
            <a:off x="5861050" y="2441575"/>
            <a:ext cx="1574800" cy="889000"/>
          </a:xfrm>
          <a:prstGeom prst="rect">
            <a:avLst/>
          </a:prstGeom>
          <a:ln w="12700">
            <a:miter lim="400000"/>
          </a:ln>
        </p:spPr>
      </p:pic>
      <p:pic>
        <p:nvPicPr>
          <p:cNvPr id="234" name="slide 18 text2b.png" descr="slide 18 text2b"/>
          <p:cNvPicPr/>
          <p:nvPr/>
        </p:nvPicPr>
        <p:blipFill>
          <a:blip r:embed="rId15">
            <a:extLst/>
          </a:blip>
          <a:stretch>
            <a:fillRect/>
          </a:stretch>
        </p:blipFill>
        <p:spPr>
          <a:xfrm>
            <a:off x="5861050" y="2441575"/>
            <a:ext cx="1574800" cy="889000"/>
          </a:xfrm>
          <a:prstGeom prst="rect">
            <a:avLst/>
          </a:prstGeom>
          <a:ln w="12700">
            <a:miter lim="400000"/>
          </a:ln>
        </p:spPr>
      </p:pic>
      <p:pic>
        <p:nvPicPr>
          <p:cNvPr id="235" name="slide 18 titletext2a.png" descr="slide 18 titletext2a"/>
          <p:cNvPicPr/>
          <p:nvPr/>
        </p:nvPicPr>
        <p:blipFill>
          <a:blip r:embed="rId16">
            <a:extLst/>
          </a:blip>
          <a:stretch>
            <a:fillRect/>
          </a:stretch>
        </p:blipFill>
        <p:spPr>
          <a:xfrm>
            <a:off x="1104900" y="1582737"/>
            <a:ext cx="3467100" cy="317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fade" transition="in">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34"/>
                                        </p:tgtEl>
                                        <p:attrNameLst>
                                          <p:attrName>style.visibility</p:attrName>
                                        </p:attrNameLst>
                                      </p:cBhvr>
                                      <p:to>
                                        <p:strVal val="visible"/>
                                      </p:to>
                                    </p:set>
                                    <p:animEffect filter="fade" transition="in">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30"/>
                                        </p:tgtEl>
                                        <p:attrNameLst>
                                          <p:attrName>style.visibility</p:attrName>
                                        </p:attrNameLst>
                                      </p:cBhvr>
                                      <p:to>
                                        <p:strVal val="visible"/>
                                      </p:to>
                                    </p:set>
                                    <p:animEffect filter="fade" transition="in">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32"/>
                                        </p:tgtEl>
                                        <p:attrNameLst>
                                          <p:attrName>style.visibility</p:attrName>
                                        </p:attrNameLst>
                                      </p:cBhvr>
                                      <p:to>
                                        <p:strVal val="visible"/>
                                      </p:to>
                                    </p:set>
                                    <p:animEffect filter="fade" transition="in">
                                      <p:cBhvr>
                                        <p:cTn id="22" dur="500"/>
                                        <p:tgtEl>
                                          <p:spTgt spid="23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228"/>
                                        </p:tgtEl>
                                        <p:attrNameLst>
                                          <p:attrName>style.visibility</p:attrName>
                                        </p:attrNameLst>
                                      </p:cBhvr>
                                      <p:to>
                                        <p:strVal val="visible"/>
                                      </p:to>
                                    </p:set>
                                    <p:animEffect filter="fade" transition="in">
                                      <p:cBhvr>
                                        <p:cTn id="27" dur="500"/>
                                        <p:tgtEl>
                                          <p:spTgt spid="22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6" fill="hold">
                                  <p:stCondLst>
                                    <p:cond delay="0"/>
                                  </p:stCondLst>
                                  <p:iterate type="el" backwards="0">
                                    <p:tmAbs val="0"/>
                                  </p:iterate>
                                  <p:childTnLst>
                                    <p:set>
                                      <p:cBhvr>
                                        <p:cTn id="31" fill="hold"/>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5"/>
      <p:bldP build="whole" bldLvl="1" animBg="1" rev="0" advAuto="0" spid="234" grpId="2"/>
      <p:bldP build="whole" bldLvl="1" animBg="1" rev="0" advAuto="0" spid="230" grpId="3"/>
      <p:bldP build="whole" bldLvl="1" animBg="1" rev="0" advAuto="0" spid="226" grpId="1"/>
      <p:bldP build="whole" bldLvl="1" animBg="1" rev="0" advAuto="0" spid="232" grpId="4"/>
      <p:bldP build="whole" bldLvl="1" animBg="1" rev="0" advAuto="0" spid="221" grpId="6"/>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57</a:t>
            </a:r>
          </a:p>
        </p:txBody>
      </p:sp>
      <p:pic>
        <p:nvPicPr>
          <p:cNvPr id="23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39"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240" name="slide 12 titletext1a.png" descr="slide 12 titletext1a"/>
          <p:cNvPicPr/>
          <p:nvPr/>
        </p:nvPicPr>
        <p:blipFill>
          <a:blip r:embed="rId4">
            <a:extLst/>
          </a:blip>
          <a:stretch>
            <a:fillRect/>
          </a:stretch>
        </p:blipFill>
        <p:spPr>
          <a:xfrm>
            <a:off x="328612" y="1066800"/>
            <a:ext cx="3479801" cy="444500"/>
          </a:xfrm>
          <a:prstGeom prst="rect">
            <a:avLst/>
          </a:prstGeom>
          <a:ln w="12700">
            <a:miter lim="400000"/>
          </a:ln>
        </p:spPr>
      </p:pic>
      <p:pic>
        <p:nvPicPr>
          <p:cNvPr id="241" name="slide 18 titletext2a.png" descr="slide 18 titletext2a"/>
          <p:cNvPicPr/>
          <p:nvPr/>
        </p:nvPicPr>
        <p:blipFill>
          <a:blip r:embed="rId5">
            <a:extLst/>
          </a:blip>
          <a:stretch>
            <a:fillRect/>
          </a:stretch>
        </p:blipFill>
        <p:spPr>
          <a:xfrm>
            <a:off x="1104900" y="1582737"/>
            <a:ext cx="3467100" cy="317501"/>
          </a:xfrm>
          <a:prstGeom prst="rect">
            <a:avLst/>
          </a:prstGeom>
          <a:ln w="12700">
            <a:miter lim="400000"/>
          </a:ln>
        </p:spPr>
      </p:pic>
      <p:pic>
        <p:nvPicPr>
          <p:cNvPr id="242" name="slide 18 pic1a.png" descr="slide 18 pic1a"/>
          <p:cNvPicPr/>
          <p:nvPr/>
        </p:nvPicPr>
        <p:blipFill>
          <a:blip r:embed="rId6">
            <a:extLst/>
          </a:blip>
          <a:stretch>
            <a:fillRect/>
          </a:stretch>
        </p:blipFill>
        <p:spPr>
          <a:xfrm>
            <a:off x="2616200" y="2006600"/>
            <a:ext cx="3911600" cy="3683000"/>
          </a:xfrm>
          <a:prstGeom prst="rect">
            <a:avLst/>
          </a:prstGeom>
          <a:ln w="12700">
            <a:miter lim="400000"/>
          </a:ln>
        </p:spPr>
      </p:pic>
      <p:pic>
        <p:nvPicPr>
          <p:cNvPr id="243" name="slide 18 text1a.png" descr="slide 18 text1a"/>
          <p:cNvPicPr/>
          <p:nvPr/>
        </p:nvPicPr>
        <p:blipFill>
          <a:blip r:embed="rId7">
            <a:extLst/>
          </a:blip>
          <a:stretch>
            <a:fillRect/>
          </a:stretch>
        </p:blipFill>
        <p:spPr>
          <a:xfrm>
            <a:off x="2528887" y="2006600"/>
            <a:ext cx="1054101" cy="508000"/>
          </a:xfrm>
          <a:prstGeom prst="rect">
            <a:avLst/>
          </a:prstGeom>
          <a:ln w="12700">
            <a:miter lim="400000"/>
          </a:ln>
        </p:spPr>
      </p:pic>
      <p:pic>
        <p:nvPicPr>
          <p:cNvPr id="244" name="slide 18 text1b.png" descr="slide 18 text1b"/>
          <p:cNvPicPr/>
          <p:nvPr/>
        </p:nvPicPr>
        <p:blipFill>
          <a:blip r:embed="rId8">
            <a:extLst/>
          </a:blip>
          <a:stretch>
            <a:fillRect/>
          </a:stretch>
        </p:blipFill>
        <p:spPr>
          <a:xfrm>
            <a:off x="2528887" y="2006600"/>
            <a:ext cx="1054101" cy="508000"/>
          </a:xfrm>
          <a:prstGeom prst="rect">
            <a:avLst/>
          </a:prstGeom>
          <a:ln w="12700">
            <a:miter lim="400000"/>
          </a:ln>
        </p:spPr>
      </p:pic>
      <p:pic>
        <p:nvPicPr>
          <p:cNvPr id="245" name="slide 18 text2a.png" descr="slide 18 text2a"/>
          <p:cNvPicPr/>
          <p:nvPr/>
        </p:nvPicPr>
        <p:blipFill>
          <a:blip r:embed="rId9">
            <a:extLst/>
          </a:blip>
          <a:stretch>
            <a:fillRect/>
          </a:stretch>
        </p:blipFill>
        <p:spPr>
          <a:xfrm>
            <a:off x="5861050" y="2441575"/>
            <a:ext cx="1574800" cy="889000"/>
          </a:xfrm>
          <a:prstGeom prst="rect">
            <a:avLst/>
          </a:prstGeom>
          <a:ln w="12700">
            <a:miter lim="400000"/>
          </a:ln>
        </p:spPr>
      </p:pic>
      <p:pic>
        <p:nvPicPr>
          <p:cNvPr id="246" name="slide 18 text2b.png" descr="slide 18 text2b"/>
          <p:cNvPicPr/>
          <p:nvPr/>
        </p:nvPicPr>
        <p:blipFill>
          <a:blip r:embed="rId10">
            <a:extLst/>
          </a:blip>
          <a:stretch>
            <a:fillRect/>
          </a:stretch>
        </p:blipFill>
        <p:spPr>
          <a:xfrm>
            <a:off x="5861050" y="2441575"/>
            <a:ext cx="1574800" cy="889000"/>
          </a:xfrm>
          <a:prstGeom prst="rect">
            <a:avLst/>
          </a:prstGeom>
          <a:ln w="12700">
            <a:miter lim="400000"/>
          </a:ln>
        </p:spPr>
      </p:pic>
      <p:pic>
        <p:nvPicPr>
          <p:cNvPr id="247" name="slide 19 text5a.png" descr="slide 19 text5a"/>
          <p:cNvPicPr/>
          <p:nvPr/>
        </p:nvPicPr>
        <p:blipFill>
          <a:blip r:embed="rId11">
            <a:extLst/>
          </a:blip>
          <a:stretch>
            <a:fillRect/>
          </a:stretch>
        </p:blipFill>
        <p:spPr>
          <a:xfrm>
            <a:off x="1824037" y="4235450"/>
            <a:ext cx="1435101" cy="762000"/>
          </a:xfrm>
          <a:prstGeom prst="rect">
            <a:avLst/>
          </a:prstGeom>
          <a:ln w="12700">
            <a:miter lim="400000"/>
          </a:ln>
        </p:spPr>
      </p:pic>
      <p:pic>
        <p:nvPicPr>
          <p:cNvPr id="248" name="slide 19 text5b.png" descr="slide 19 text5b"/>
          <p:cNvPicPr/>
          <p:nvPr/>
        </p:nvPicPr>
        <p:blipFill>
          <a:blip r:embed="rId12">
            <a:extLst/>
          </a:blip>
          <a:stretch>
            <a:fillRect/>
          </a:stretch>
        </p:blipFill>
        <p:spPr>
          <a:xfrm>
            <a:off x="1838325" y="4222750"/>
            <a:ext cx="1435100" cy="762000"/>
          </a:xfrm>
          <a:prstGeom prst="rect">
            <a:avLst/>
          </a:prstGeom>
          <a:ln w="12700">
            <a:miter lim="400000"/>
          </a:ln>
        </p:spPr>
      </p:pic>
      <p:pic>
        <p:nvPicPr>
          <p:cNvPr id="249" name="slide 19 text3a.png" descr="slide 19 text3a"/>
          <p:cNvPicPr/>
          <p:nvPr/>
        </p:nvPicPr>
        <p:blipFill>
          <a:blip r:embed="rId13">
            <a:extLst/>
          </a:blip>
          <a:stretch>
            <a:fillRect/>
          </a:stretch>
        </p:blipFill>
        <p:spPr>
          <a:xfrm>
            <a:off x="5580062" y="4598987"/>
            <a:ext cx="1612901" cy="952501"/>
          </a:xfrm>
          <a:prstGeom prst="rect">
            <a:avLst/>
          </a:prstGeom>
          <a:ln w="12700">
            <a:miter lim="400000"/>
          </a:ln>
        </p:spPr>
      </p:pic>
      <p:pic>
        <p:nvPicPr>
          <p:cNvPr id="250" name="slide 19 text3b.png" descr="slide 19 text3b"/>
          <p:cNvPicPr/>
          <p:nvPr/>
        </p:nvPicPr>
        <p:blipFill>
          <a:blip r:embed="rId14">
            <a:extLst/>
          </a:blip>
          <a:stretch>
            <a:fillRect/>
          </a:stretch>
        </p:blipFill>
        <p:spPr>
          <a:xfrm>
            <a:off x="5580062" y="4598987"/>
            <a:ext cx="1612901" cy="952501"/>
          </a:xfrm>
          <a:prstGeom prst="rect">
            <a:avLst/>
          </a:prstGeom>
          <a:ln w="12700">
            <a:miter lim="400000"/>
          </a:ln>
        </p:spPr>
      </p:pic>
      <p:pic>
        <p:nvPicPr>
          <p:cNvPr id="251" name="slide 19 text4a.png" descr="slide 19 text4a"/>
          <p:cNvPicPr/>
          <p:nvPr/>
        </p:nvPicPr>
        <p:blipFill>
          <a:blip r:embed="rId15">
            <a:extLst/>
          </a:blip>
          <a:stretch>
            <a:fillRect/>
          </a:stretch>
        </p:blipFill>
        <p:spPr>
          <a:xfrm>
            <a:off x="1665287" y="2994025"/>
            <a:ext cx="1447801" cy="698500"/>
          </a:xfrm>
          <a:prstGeom prst="rect">
            <a:avLst/>
          </a:prstGeom>
          <a:ln w="12700">
            <a:miter lim="400000"/>
          </a:ln>
        </p:spPr>
      </p:pic>
      <p:pic>
        <p:nvPicPr>
          <p:cNvPr id="252" name="slide 19 text4b.png" descr="slide 19 text4b"/>
          <p:cNvPicPr/>
          <p:nvPr/>
        </p:nvPicPr>
        <p:blipFill>
          <a:blip r:embed="rId16">
            <a:extLst/>
          </a:blip>
          <a:stretch>
            <a:fillRect/>
          </a:stretch>
        </p:blipFill>
        <p:spPr>
          <a:xfrm>
            <a:off x="1663700" y="2994025"/>
            <a:ext cx="1447800" cy="698500"/>
          </a:xfrm>
          <a:prstGeom prst="rect">
            <a:avLst/>
          </a:prstGeom>
          <a:ln w="12700">
            <a:miter lim="400000"/>
          </a:ln>
        </p:spPr>
      </p:pic>
      <p:pic>
        <p:nvPicPr>
          <p:cNvPr id="253" name="quickpass_vocab_6.png" descr="quickpass_vocab_6"/>
          <p:cNvPicPr/>
          <p:nvPr/>
        </p:nvPicPr>
        <p:blipFill>
          <a:blip r:embed="rId17">
            <a:extLst/>
          </a:blip>
          <a:stretch>
            <a:fillRect/>
          </a:stretch>
        </p:blipFill>
        <p:spPr>
          <a:xfrm>
            <a:off x="6865937" y="241300"/>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44"/>
                                        </p:tgtEl>
                                        <p:attrNameLst>
                                          <p:attrName>style.visibility</p:attrName>
                                        </p:attrNameLst>
                                      </p:cBhvr>
                                      <p:to>
                                        <p:strVal val="visible"/>
                                      </p:to>
                                    </p:set>
                                    <p:animEffect filter="fade" transition="in">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46"/>
                                        </p:tgtEl>
                                        <p:attrNameLst>
                                          <p:attrName>style.visibility</p:attrName>
                                        </p:attrNameLst>
                                      </p:cBhvr>
                                      <p:to>
                                        <p:strVal val="visible"/>
                                      </p:to>
                                    </p:set>
                                    <p:animEffect filter="fade" transition="in">
                                      <p:cBhvr>
                                        <p:cTn id="12" dur="5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52"/>
                                        </p:tgtEl>
                                        <p:attrNameLst>
                                          <p:attrName>style.visibility</p:attrName>
                                        </p:attrNameLst>
                                      </p:cBhvr>
                                      <p:to>
                                        <p:strVal val="visible"/>
                                      </p:to>
                                    </p:set>
                                    <p:animEffect filter="fade" transition="in">
                                      <p:cBhvr>
                                        <p:cTn id="17" dur="500"/>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50"/>
                                        </p:tgtEl>
                                        <p:attrNameLst>
                                          <p:attrName>style.visibility</p:attrName>
                                        </p:attrNameLst>
                                      </p:cBhvr>
                                      <p:to>
                                        <p:strVal val="visible"/>
                                      </p:to>
                                    </p:set>
                                    <p:animEffect filter="fade" transition="in">
                                      <p:cBhvr>
                                        <p:cTn id="22" dur="5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248"/>
                                        </p:tgtEl>
                                        <p:attrNameLst>
                                          <p:attrName>style.visibility</p:attrName>
                                        </p:attrNameLst>
                                      </p:cBhvr>
                                      <p:to>
                                        <p:strVal val="visible"/>
                                      </p:to>
                                    </p:set>
                                    <p:animEffect filter="fade" transition="in">
                                      <p:cBhvr>
                                        <p:cTn id="27" dur="5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238"/>
                                        </p:tgtEl>
                                        <p:attrNameLst>
                                          <p:attrName>style.visibility</p:attrName>
                                        </p:attrNameLst>
                                      </p:cBhvr>
                                      <p:to>
                                        <p:strVal val="visible"/>
                                      </p:to>
                                    </p:set>
                                    <p:animEffect filter="fade" transition="in">
                                      <p:cBhvr>
                                        <p:cTn id="32"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1"/>
      <p:bldP build="whole" bldLvl="1" animBg="1" rev="0" advAuto="0" spid="252" grpId="3"/>
      <p:bldP build="whole" bldLvl="1" animBg="1" rev="0" advAuto="0" spid="250" grpId="4"/>
      <p:bldP build="whole" bldLvl="1" animBg="1" rev="0" advAuto="0" spid="248" grpId="5"/>
      <p:bldP build="whole" bldLvl="1" animBg="1" rev="0" advAuto="0" spid="238" grpId="6"/>
      <p:bldP build="whole" bldLvl="1" animBg="1" rev="0" advAuto="0" spid="246"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slide 02 titletext1a.png" descr="slide 02 titletext1a"/>
          <p:cNvPicPr/>
          <p:nvPr/>
        </p:nvPicPr>
        <p:blipFill>
          <a:blip r:embed="rId2">
            <a:extLst/>
          </a:blip>
          <a:stretch>
            <a:fillRect/>
          </a:stretch>
        </p:blipFill>
        <p:spPr>
          <a:xfrm>
            <a:off x="328612" y="1066800"/>
            <a:ext cx="5613401" cy="419100"/>
          </a:xfrm>
          <a:prstGeom prst="rect">
            <a:avLst/>
          </a:prstGeom>
          <a:ln w="12700">
            <a:miter lim="400000"/>
          </a:ln>
        </p:spPr>
      </p:pic>
      <p:pic>
        <p:nvPicPr>
          <p:cNvPr id="17"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18" name="Shape 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57</a:t>
            </a:r>
          </a:p>
        </p:txBody>
      </p:sp>
      <p:pic>
        <p:nvPicPr>
          <p:cNvPr id="19"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20" name="Shape 20"/>
          <p:cNvSpPr/>
          <p:nvPr/>
        </p:nvSpPr>
        <p:spPr>
          <a:xfrm>
            <a:off x="5370512" y="2023772"/>
            <a:ext cx="3363913"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Cristina estaba sentada </a:t>
            </a:r>
            <a:br>
              <a:rPr sz="2000"/>
            </a:br>
            <a:r>
              <a:rPr sz="2000"/>
              <a:t>delante de su computadora.</a:t>
            </a:r>
          </a:p>
        </p:txBody>
      </p:sp>
      <p:sp>
        <p:nvSpPr>
          <p:cNvPr id="21" name="Shape 21"/>
          <p:cNvSpPr/>
          <p:nvPr/>
        </p:nvSpPr>
        <p:spPr>
          <a:xfrm>
            <a:off x="5370512" y="2874672"/>
            <a:ext cx="35560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Prendió la computadora.</a:t>
            </a:r>
          </a:p>
        </p:txBody>
      </p:sp>
      <p:sp>
        <p:nvSpPr>
          <p:cNvPr id="22" name="Shape 22"/>
          <p:cNvSpPr/>
          <p:nvPr/>
        </p:nvSpPr>
        <p:spPr>
          <a:xfrm>
            <a:off x="5370512" y="3422359"/>
            <a:ext cx="35560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Quería entrar en línea.</a:t>
            </a:r>
          </a:p>
        </p:txBody>
      </p:sp>
      <p:sp>
        <p:nvSpPr>
          <p:cNvPr id="23" name="Shape 23"/>
          <p:cNvSpPr/>
          <p:nvPr/>
        </p:nvSpPr>
        <p:spPr>
          <a:xfrm>
            <a:off x="5370512" y="3957347"/>
            <a:ext cx="35560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Por eso, hizo clic con el ratón. </a:t>
            </a:r>
          </a:p>
        </p:txBody>
      </p:sp>
      <p:sp>
        <p:nvSpPr>
          <p:cNvPr id="24" name="Shape 24"/>
          <p:cNvSpPr/>
          <p:nvPr/>
        </p:nvSpPr>
        <p:spPr>
          <a:xfrm>
            <a:off x="5370512" y="4511384"/>
            <a:ext cx="3556001"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Cuando terminó, apagó </a:t>
            </a:r>
            <a:br>
              <a:rPr sz="2000"/>
            </a:br>
            <a:r>
              <a:rPr sz="2000"/>
              <a:t>la computadora. </a:t>
            </a:r>
          </a:p>
        </p:txBody>
      </p:sp>
      <p:pic>
        <p:nvPicPr>
          <p:cNvPr id="25" name="slide 02 pic1a.png" descr="slide 02 pic1a"/>
          <p:cNvPicPr/>
          <p:nvPr/>
        </p:nvPicPr>
        <p:blipFill>
          <a:blip r:embed="rId5">
            <a:extLst/>
          </a:blip>
          <a:stretch>
            <a:fillRect/>
          </a:stretch>
        </p:blipFill>
        <p:spPr>
          <a:xfrm>
            <a:off x="328612" y="2006600"/>
            <a:ext cx="4419601" cy="3289300"/>
          </a:xfrm>
          <a:prstGeom prst="rect">
            <a:avLst/>
          </a:prstGeom>
          <a:ln w="12700">
            <a:miter lim="400000"/>
          </a:ln>
        </p:spPr>
      </p:pic>
      <p:pic>
        <p:nvPicPr>
          <p:cNvPr id="26" name="slide 02 text1a.png" descr="slide 02 text1a"/>
          <p:cNvPicPr/>
          <p:nvPr/>
        </p:nvPicPr>
        <p:blipFill>
          <a:blip r:embed="rId6">
            <a:extLst/>
          </a:blip>
          <a:stretch>
            <a:fillRect/>
          </a:stretch>
        </p:blipFill>
        <p:spPr>
          <a:xfrm>
            <a:off x="1250950" y="4348162"/>
            <a:ext cx="939800" cy="254001"/>
          </a:xfrm>
          <a:prstGeom prst="rect">
            <a:avLst/>
          </a:prstGeom>
          <a:ln w="12700">
            <a:miter lim="400000"/>
          </a:ln>
        </p:spPr>
      </p:pic>
      <p:pic>
        <p:nvPicPr>
          <p:cNvPr id="27" name="slide 02 text1b.png" descr="slide 02 text1b"/>
          <p:cNvPicPr/>
          <p:nvPr/>
        </p:nvPicPr>
        <p:blipFill>
          <a:blip r:embed="rId7">
            <a:extLst/>
          </a:blip>
          <a:stretch>
            <a:fillRect/>
          </a:stretch>
        </p:blipFill>
        <p:spPr>
          <a:xfrm>
            <a:off x="1250950" y="4348162"/>
            <a:ext cx="939800" cy="254001"/>
          </a:xfrm>
          <a:prstGeom prst="rect">
            <a:avLst/>
          </a:prstGeom>
          <a:ln w="12700">
            <a:miter lim="400000"/>
          </a:ln>
        </p:spPr>
      </p:pic>
      <p:pic>
        <p:nvPicPr>
          <p:cNvPr id="28" name="slide 02 text2a.png" descr="slide 02 text2a"/>
          <p:cNvPicPr/>
          <p:nvPr/>
        </p:nvPicPr>
        <p:blipFill>
          <a:blip r:embed="rId8">
            <a:extLst/>
          </a:blip>
          <a:stretch>
            <a:fillRect/>
          </a:stretch>
        </p:blipFill>
        <p:spPr>
          <a:xfrm>
            <a:off x="468312" y="3776662"/>
            <a:ext cx="2133601" cy="254001"/>
          </a:xfrm>
          <a:prstGeom prst="rect">
            <a:avLst/>
          </a:prstGeom>
          <a:ln w="12700">
            <a:miter lim="400000"/>
          </a:ln>
        </p:spPr>
      </p:pic>
      <p:pic>
        <p:nvPicPr>
          <p:cNvPr id="29" name="slide 02 text2b.png" descr="slide 02 text2b"/>
          <p:cNvPicPr/>
          <p:nvPr/>
        </p:nvPicPr>
        <p:blipFill>
          <a:blip r:embed="rId9">
            <a:extLst/>
          </a:blip>
          <a:stretch>
            <a:fillRect/>
          </a:stretch>
        </p:blipFill>
        <p:spPr>
          <a:xfrm>
            <a:off x="493712" y="3776662"/>
            <a:ext cx="2133601" cy="254001"/>
          </a:xfrm>
          <a:prstGeom prst="rect">
            <a:avLst/>
          </a:prstGeom>
          <a:ln w="12700">
            <a:miter lim="400000"/>
          </a:ln>
        </p:spPr>
      </p:pic>
      <p:pic>
        <p:nvPicPr>
          <p:cNvPr id="30" name="slide 02 text3a.png" descr="slide 02 text3a"/>
          <p:cNvPicPr/>
          <p:nvPr/>
        </p:nvPicPr>
        <p:blipFill>
          <a:blip r:embed="rId10">
            <a:extLst/>
          </a:blip>
          <a:stretch>
            <a:fillRect/>
          </a:stretch>
        </p:blipFill>
        <p:spPr>
          <a:xfrm>
            <a:off x="2749550" y="3459162"/>
            <a:ext cx="1358900" cy="254001"/>
          </a:xfrm>
          <a:prstGeom prst="rect">
            <a:avLst/>
          </a:prstGeom>
          <a:ln w="12700">
            <a:miter lim="400000"/>
          </a:ln>
        </p:spPr>
      </p:pic>
      <p:pic>
        <p:nvPicPr>
          <p:cNvPr id="31" name="slide 02 text3b.png" descr="slide 02 text3b"/>
          <p:cNvPicPr/>
          <p:nvPr/>
        </p:nvPicPr>
        <p:blipFill>
          <a:blip r:embed="rId11">
            <a:extLst/>
          </a:blip>
          <a:stretch>
            <a:fillRect/>
          </a:stretch>
        </p:blipFill>
        <p:spPr>
          <a:xfrm>
            <a:off x="2749550" y="3459162"/>
            <a:ext cx="1358900" cy="254001"/>
          </a:xfrm>
          <a:prstGeom prst="rect">
            <a:avLst/>
          </a:prstGeom>
          <a:ln w="12700">
            <a:miter lim="400000"/>
          </a:ln>
        </p:spPr>
      </p:pic>
      <p:pic>
        <p:nvPicPr>
          <p:cNvPr id="32" name="slide 02 text4a.png" descr="slide 02 text4a"/>
          <p:cNvPicPr/>
          <p:nvPr/>
        </p:nvPicPr>
        <p:blipFill>
          <a:blip r:embed="rId12">
            <a:extLst/>
          </a:blip>
          <a:stretch>
            <a:fillRect/>
          </a:stretch>
        </p:blipFill>
        <p:spPr>
          <a:xfrm>
            <a:off x="2487612" y="4940300"/>
            <a:ext cx="1092201" cy="254000"/>
          </a:xfrm>
          <a:prstGeom prst="rect">
            <a:avLst/>
          </a:prstGeom>
          <a:ln w="12700">
            <a:miter lim="400000"/>
          </a:ln>
        </p:spPr>
      </p:pic>
      <p:pic>
        <p:nvPicPr>
          <p:cNvPr id="33" name="slide 02 text4b.png" descr="slide 02 text4b"/>
          <p:cNvPicPr/>
          <p:nvPr/>
        </p:nvPicPr>
        <p:blipFill>
          <a:blip r:embed="rId13">
            <a:extLst/>
          </a:blip>
          <a:stretch>
            <a:fillRect/>
          </a:stretch>
        </p:blipFill>
        <p:spPr>
          <a:xfrm>
            <a:off x="2487612" y="4940300"/>
            <a:ext cx="1092201" cy="254000"/>
          </a:xfrm>
          <a:prstGeom prst="rect">
            <a:avLst/>
          </a:prstGeom>
          <a:ln w="12700">
            <a:miter lim="400000"/>
          </a:ln>
        </p:spPr>
      </p:pic>
      <p:pic>
        <p:nvPicPr>
          <p:cNvPr id="34" name="slide 02 text5a.png" descr="slide 02 text5a"/>
          <p:cNvPicPr/>
          <p:nvPr/>
        </p:nvPicPr>
        <p:blipFill>
          <a:blip r:embed="rId14">
            <a:extLst/>
          </a:blip>
          <a:stretch>
            <a:fillRect/>
          </a:stretch>
        </p:blipFill>
        <p:spPr>
          <a:xfrm>
            <a:off x="544512" y="1933575"/>
            <a:ext cx="1866901" cy="508000"/>
          </a:xfrm>
          <a:prstGeom prst="rect">
            <a:avLst/>
          </a:prstGeom>
          <a:ln w="12700">
            <a:miter lim="400000"/>
          </a:ln>
        </p:spPr>
      </p:pic>
      <p:pic>
        <p:nvPicPr>
          <p:cNvPr id="35" name="slide 02 text5b.png" descr="slide 02 text5b"/>
          <p:cNvPicPr/>
          <p:nvPr/>
        </p:nvPicPr>
        <p:blipFill>
          <a:blip r:embed="rId15">
            <a:extLst/>
          </a:blip>
          <a:stretch>
            <a:fillRect/>
          </a:stretch>
        </p:blipFill>
        <p:spPr>
          <a:xfrm>
            <a:off x="544512" y="1933575"/>
            <a:ext cx="1866901" cy="508000"/>
          </a:xfrm>
          <a:prstGeom prst="rect">
            <a:avLst/>
          </a:prstGeom>
          <a:ln w="12700">
            <a:miter lim="400000"/>
          </a:ln>
        </p:spPr>
      </p:pic>
      <p:sp>
        <p:nvSpPr>
          <p:cNvPr id="36" name="Shape 36"/>
          <p:cNvSpPr/>
          <p:nvPr/>
        </p:nvSpPr>
        <p:spPr>
          <a:xfrm>
            <a:off x="615949" y="2441574"/>
            <a:ext cx="173039" cy="500064"/>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37" name="Shape 37"/>
          <p:cNvSpPr/>
          <p:nvPr/>
        </p:nvSpPr>
        <p:spPr>
          <a:xfrm flipH="1">
            <a:off x="2749549" y="3727450"/>
            <a:ext cx="558802" cy="804863"/>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38" name="Shape 38"/>
          <p:cNvSpPr/>
          <p:nvPr/>
        </p:nvSpPr>
        <p:spPr>
          <a:xfrm>
            <a:off x="2174875" y="4516437"/>
            <a:ext cx="574676" cy="10318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
                                        </p:tgtEl>
                                        <p:attrNameLst>
                                          <p:attrName>style.visibility</p:attrName>
                                        </p:attrNameLst>
                                      </p:cBhvr>
                                      <p:to>
                                        <p:strVal val="visible"/>
                                      </p:to>
                                    </p:set>
                                    <p:animEffect filter="fade" transition="in">
                                      <p:cBhvr>
                                        <p:cTn id="7" dur="500"/>
                                        <p:tgtEl>
                                          <p:spTgt spid="35"/>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36"/>
                                        </p:tgtEl>
                                        <p:attrNameLst>
                                          <p:attrName>style.visibility</p:attrName>
                                        </p:attrNameLst>
                                      </p:cBhvr>
                                      <p:to>
                                        <p:strVal val="visible"/>
                                      </p:to>
                                    </p:set>
                                    <p:animEffect filter="wipe(up)" transition="i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29"/>
                                        </p:tgtEl>
                                        <p:attrNameLst>
                                          <p:attrName>style.visibility</p:attrName>
                                        </p:attrNameLst>
                                      </p:cBhvr>
                                      <p:to>
                                        <p:strVal val="visible"/>
                                      </p:to>
                                    </p:set>
                                    <p:animEffect filter="fade" transition="i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31"/>
                                        </p:tgtEl>
                                        <p:attrNameLst>
                                          <p:attrName>style.visibility</p:attrName>
                                        </p:attrNameLst>
                                      </p:cBhvr>
                                      <p:to>
                                        <p:strVal val="visible"/>
                                      </p:to>
                                    </p:set>
                                    <p:animEffect filter="fade" transition="in">
                                      <p:cBhvr>
                                        <p:cTn id="21" dur="500"/>
                                        <p:tgtEl>
                                          <p:spTgt spid="31"/>
                                        </p:tgtEl>
                                      </p:cBhvr>
                                    </p:animEffect>
                                  </p:childTnLst>
                                </p:cTn>
                              </p:par>
                            </p:childTnLst>
                          </p:cTn>
                        </p:par>
                        <p:par>
                          <p:cTn id="22" fill="hold">
                            <p:stCondLst>
                              <p:cond delay="500"/>
                            </p:stCondLst>
                            <p:childTnLst>
                              <p:par>
                                <p:cTn id="23" nodeType="afterEffect" presetClass="entr" presetSubtype="1" presetID="22" grpId="5" fill="hold">
                                  <p:stCondLst>
                                    <p:cond delay="0"/>
                                  </p:stCondLst>
                                  <p:iterate type="el" backwards="0">
                                    <p:tmAbs val="0"/>
                                  </p:iterate>
                                  <p:childTnLst>
                                    <p:set>
                                      <p:cBhvr>
                                        <p:cTn id="24" fill="hold"/>
                                        <p:tgtEl>
                                          <p:spTgt spid="37"/>
                                        </p:tgtEl>
                                        <p:attrNameLst>
                                          <p:attrName>style.visibility</p:attrName>
                                        </p:attrNameLst>
                                      </p:cBhvr>
                                      <p:to>
                                        <p:strVal val="visible"/>
                                      </p:to>
                                    </p:set>
                                    <p:animEffect filter="wipe(up)" transition="in">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6" fill="hold">
                                  <p:stCondLst>
                                    <p:cond delay="0"/>
                                  </p:stCondLst>
                                  <p:iterate type="el" backwards="0">
                                    <p:tmAbs val="0"/>
                                  </p:iterate>
                                  <p:childTnLst>
                                    <p:set>
                                      <p:cBhvr>
                                        <p:cTn id="29" fill="hold"/>
                                        <p:tgtEl>
                                          <p:spTgt spid="27"/>
                                        </p:tgtEl>
                                        <p:attrNameLst>
                                          <p:attrName>style.visibility</p:attrName>
                                        </p:attrNameLst>
                                      </p:cBhvr>
                                      <p:to>
                                        <p:strVal val="visible"/>
                                      </p:to>
                                    </p:set>
                                    <p:animEffect filter="fade" transition="in">
                                      <p:cBhvr>
                                        <p:cTn id="30" dur="500"/>
                                        <p:tgtEl>
                                          <p:spTgt spid="27"/>
                                        </p:tgtEl>
                                      </p:cBhvr>
                                    </p:animEffect>
                                  </p:childTnLst>
                                </p:cTn>
                              </p:par>
                            </p:childTnLst>
                          </p:cTn>
                        </p:par>
                        <p:par>
                          <p:cTn id="31" fill="hold">
                            <p:stCondLst>
                              <p:cond delay="500"/>
                            </p:stCondLst>
                            <p:childTnLst>
                              <p:par>
                                <p:cTn id="32" nodeType="afterEffect" presetClass="entr" presetSubtype="8" presetID="22" grpId="7" fill="hold">
                                  <p:stCondLst>
                                    <p:cond delay="0"/>
                                  </p:stCondLst>
                                  <p:iterate type="el" backwards="0">
                                    <p:tmAbs val="0"/>
                                  </p:iterate>
                                  <p:childTnLst>
                                    <p:set>
                                      <p:cBhvr>
                                        <p:cTn id="33" fill="hold"/>
                                        <p:tgtEl>
                                          <p:spTgt spid="38"/>
                                        </p:tgtEl>
                                        <p:attrNameLst>
                                          <p:attrName>style.visibility</p:attrName>
                                        </p:attrNameLst>
                                      </p:cBhvr>
                                      <p:to>
                                        <p:strVal val="visible"/>
                                      </p:to>
                                    </p:set>
                                    <p:animEffect filter="wipe(left)" transition="in">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8" fill="hold">
                                  <p:stCondLst>
                                    <p:cond delay="0"/>
                                  </p:stCondLst>
                                  <p:iterate type="el" backwards="0">
                                    <p:tmAbs val="0"/>
                                  </p:iterate>
                                  <p:childTnLst>
                                    <p:set>
                                      <p:cBhvr>
                                        <p:cTn id="38" fill="hold"/>
                                        <p:tgtEl>
                                          <p:spTgt spid="33"/>
                                        </p:tgtEl>
                                        <p:attrNameLst>
                                          <p:attrName>style.visibility</p:attrName>
                                        </p:attrNameLst>
                                      </p:cBhvr>
                                      <p:to>
                                        <p:strVal val="visible"/>
                                      </p:to>
                                    </p:set>
                                    <p:animEffect filter="fade" transition="in">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9" fill="hold">
                                  <p:stCondLst>
                                    <p:cond delay="0"/>
                                  </p:stCondLst>
                                  <p:iterate type="el" backwards="0">
                                    <p:tmAbs val="0"/>
                                  </p:iterate>
                                  <p:childTnLst>
                                    <p:set>
                                      <p:cBhvr>
                                        <p:cTn id="43" fill="hold"/>
                                        <p:tgtEl>
                                          <p:spTgt spid="20"/>
                                        </p:tgtEl>
                                        <p:attrNameLst>
                                          <p:attrName>style.visibility</p:attrName>
                                        </p:attrNameLst>
                                      </p:cBhvr>
                                      <p:to>
                                        <p:strVal val="visible"/>
                                      </p:to>
                                    </p:set>
                                    <p:animEffect filter="wipe(left)" transition="i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10" fill="hold">
                                  <p:stCondLst>
                                    <p:cond delay="0"/>
                                  </p:stCondLst>
                                  <p:iterate type="el" backwards="0">
                                    <p:tmAbs val="0"/>
                                  </p:iterate>
                                  <p:childTnLst>
                                    <p:set>
                                      <p:cBhvr>
                                        <p:cTn id="48" fill="hold"/>
                                        <p:tgtEl>
                                          <p:spTgt spid="21"/>
                                        </p:tgtEl>
                                        <p:attrNameLst>
                                          <p:attrName>style.visibility</p:attrName>
                                        </p:attrNameLst>
                                      </p:cBhvr>
                                      <p:to>
                                        <p:strVal val="visible"/>
                                      </p:to>
                                    </p:set>
                                    <p:animEffect filter="wipe(left)" transition="i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8" presetID="22" grpId="11" fill="hold">
                                  <p:stCondLst>
                                    <p:cond delay="0"/>
                                  </p:stCondLst>
                                  <p:iterate type="el" backwards="0">
                                    <p:tmAbs val="0"/>
                                  </p:iterate>
                                  <p:childTnLst>
                                    <p:set>
                                      <p:cBhvr>
                                        <p:cTn id="53" fill="hold"/>
                                        <p:tgtEl>
                                          <p:spTgt spid="22"/>
                                        </p:tgtEl>
                                        <p:attrNameLst>
                                          <p:attrName>style.visibility</p:attrName>
                                        </p:attrNameLst>
                                      </p:cBhvr>
                                      <p:to>
                                        <p:strVal val="visible"/>
                                      </p:to>
                                    </p:set>
                                    <p:animEffect filter="wipe(left)" transition="i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8" presetID="22" grpId="12" fill="hold">
                                  <p:stCondLst>
                                    <p:cond delay="0"/>
                                  </p:stCondLst>
                                  <p:iterate type="el" backwards="0">
                                    <p:tmAbs val="0"/>
                                  </p:iterate>
                                  <p:childTnLst>
                                    <p:set>
                                      <p:cBhvr>
                                        <p:cTn id="58" fill="hold"/>
                                        <p:tgtEl>
                                          <p:spTgt spid="23"/>
                                        </p:tgtEl>
                                        <p:attrNameLst>
                                          <p:attrName>style.visibility</p:attrName>
                                        </p:attrNameLst>
                                      </p:cBhvr>
                                      <p:to>
                                        <p:strVal val="visible"/>
                                      </p:to>
                                    </p:set>
                                    <p:animEffect filter="wipe(left)" transition="in">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8" presetID="22" grpId="13" fill="hold">
                                  <p:stCondLst>
                                    <p:cond delay="0"/>
                                  </p:stCondLst>
                                  <p:iterate type="el" backwards="0">
                                    <p:tmAbs val="0"/>
                                  </p:iterate>
                                  <p:childTnLst>
                                    <p:set>
                                      <p:cBhvr>
                                        <p:cTn id="63" fill="hold"/>
                                        <p:tgtEl>
                                          <p:spTgt spid="24"/>
                                        </p:tgtEl>
                                        <p:attrNameLst>
                                          <p:attrName>style.visibility</p:attrName>
                                        </p:attrNameLst>
                                      </p:cBhvr>
                                      <p:to>
                                        <p:strVal val="visible"/>
                                      </p:to>
                                    </p:set>
                                    <p:animEffect filter="wipe(left)" transition="i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14" fill="hold">
                                  <p:stCondLst>
                                    <p:cond delay="0"/>
                                  </p:stCondLst>
                                  <p:iterate type="el" backwards="0">
                                    <p:tmAbs val="0"/>
                                  </p:iterate>
                                  <p:childTnLst>
                                    <p:set>
                                      <p:cBhvr>
                                        <p:cTn id="68" fill="hold"/>
                                        <p:tgtEl>
                                          <p:spTgt spid="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 grpId="3"/>
      <p:bldP build="whole" bldLvl="1" animBg="1" rev="0" advAuto="0" spid="36" grpId="2"/>
      <p:bldP build="whole" bldLvl="1" animBg="1" rev="0" advAuto="0" spid="23" grpId="12"/>
      <p:bldP build="whole" bldLvl="1" animBg="1" rev="0" advAuto="0" spid="24" grpId="13"/>
      <p:bldP build="whole" bldLvl="1" animBg="1" rev="0" advAuto="0" spid="21" grpId="10"/>
      <p:bldP build="whole" bldLvl="1" animBg="1" rev="0" advAuto="0" spid="31" grpId="4"/>
      <p:bldP build="whole" bldLvl="1" animBg="1" rev="0" advAuto="0" spid="19" grpId="14"/>
      <p:bldP build="whole" bldLvl="1" animBg="1" rev="0" advAuto="0" spid="38" grpId="7"/>
      <p:bldP build="whole" bldLvl="1" animBg="1" rev="0" advAuto="0" spid="35" grpId="1"/>
      <p:bldP build="whole" bldLvl="1" animBg="1" rev="0" advAuto="0" spid="37" grpId="5"/>
      <p:bldP build="whole" bldLvl="1" animBg="1" rev="0" advAuto="0" spid="20" grpId="9"/>
      <p:bldP build="whole" bldLvl="1" animBg="1" rev="0" advAuto="0" spid="22" grpId="11"/>
      <p:bldP build="whole" bldLvl="1" animBg="1" rev="0" advAuto="0" spid="27" grpId="6"/>
      <p:bldP build="whole" bldLvl="1" animBg="1" rev="0" advAuto="0" spid="33" grpId="8"/>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57</a:t>
            </a:r>
          </a:p>
        </p:txBody>
      </p:sp>
      <p:pic>
        <p:nvPicPr>
          <p:cNvPr id="25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57"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56"/>
                                        </p:tgtEl>
                                        <p:attrNameLst>
                                          <p:attrName>style.visibility</p:attrName>
                                        </p:attrNameLst>
                                      </p:cBhvr>
                                      <p:to>
                                        <p:strVal val="visible"/>
                                      </p:to>
                                    </p:set>
                                    <p:animEffect filter="fade" transition="in">
                                      <p:cBhvr>
                                        <p:cTn id="7"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57</a:t>
            </a:r>
          </a:p>
        </p:txBody>
      </p:sp>
      <p:pic>
        <p:nvPicPr>
          <p:cNvPr id="26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61"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57</a:t>
            </a:r>
          </a:p>
        </p:txBody>
      </p:sp>
      <p:pic>
        <p:nvPicPr>
          <p:cNvPr id="26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6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66" name="Shape 266"/>
          <p:cNvSpPr/>
          <p:nvPr/>
        </p:nvSpPr>
        <p:spPr>
          <a:xfrm>
            <a:off x="328612" y="1930109"/>
            <a:ext cx="8575676"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Since most mental processes involve duration or continuance, verbs that deal with mental activities or conditions are most often expressed in the </a:t>
            </a:r>
            <a:r>
              <a:rPr b="1" sz="2000">
                <a:solidFill>
                  <a:srgbClr val="FF0000"/>
                </a:solidFill>
              </a:rPr>
              <a:t>_______________ </a:t>
            </a:r>
            <a:r>
              <a:rPr sz="2000"/>
              <a:t>in the past. The most common of these verbs are:</a:t>
            </a:r>
          </a:p>
        </p:txBody>
      </p:sp>
      <p:sp>
        <p:nvSpPr>
          <p:cNvPr id="267" name="Shape 267"/>
          <p:cNvSpPr/>
          <p:nvPr/>
        </p:nvSpPr>
        <p:spPr>
          <a:xfrm>
            <a:off x="2098675" y="3058822"/>
            <a:ext cx="3495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creer</a:t>
            </a:r>
          </a:p>
        </p:txBody>
      </p:sp>
      <p:sp>
        <p:nvSpPr>
          <p:cNvPr id="268" name="Shape 268"/>
          <p:cNvSpPr/>
          <p:nvPr/>
        </p:nvSpPr>
        <p:spPr>
          <a:xfrm>
            <a:off x="2098675" y="3425534"/>
            <a:ext cx="34956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desear</a:t>
            </a:r>
          </a:p>
        </p:txBody>
      </p:sp>
      <p:sp>
        <p:nvSpPr>
          <p:cNvPr id="269" name="Shape 269"/>
          <p:cNvSpPr/>
          <p:nvPr/>
        </p:nvSpPr>
        <p:spPr>
          <a:xfrm>
            <a:off x="5578475" y="3058822"/>
            <a:ext cx="14986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pensar</a:t>
            </a:r>
          </a:p>
        </p:txBody>
      </p:sp>
      <p:sp>
        <p:nvSpPr>
          <p:cNvPr id="270" name="Shape 270"/>
          <p:cNvSpPr/>
          <p:nvPr/>
        </p:nvSpPr>
        <p:spPr>
          <a:xfrm>
            <a:off x="5578475" y="3425534"/>
            <a:ext cx="15065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preferir</a:t>
            </a:r>
          </a:p>
        </p:txBody>
      </p:sp>
      <p:sp>
        <p:nvSpPr>
          <p:cNvPr id="271" name="Shape 271"/>
          <p:cNvSpPr/>
          <p:nvPr/>
        </p:nvSpPr>
        <p:spPr>
          <a:xfrm>
            <a:off x="2098675" y="3817647"/>
            <a:ext cx="3495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querer</a:t>
            </a:r>
          </a:p>
        </p:txBody>
      </p:sp>
      <p:sp>
        <p:nvSpPr>
          <p:cNvPr id="272" name="Shape 272"/>
          <p:cNvSpPr/>
          <p:nvPr/>
        </p:nvSpPr>
        <p:spPr>
          <a:xfrm>
            <a:off x="2098675" y="4211347"/>
            <a:ext cx="3495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tener ganas de </a:t>
            </a:r>
            <a:r>
              <a:rPr i="1" sz="2000"/>
              <a:t>(to feel like)</a:t>
            </a:r>
          </a:p>
        </p:txBody>
      </p:sp>
      <p:sp>
        <p:nvSpPr>
          <p:cNvPr id="273" name="Shape 273"/>
          <p:cNvSpPr/>
          <p:nvPr/>
        </p:nvSpPr>
        <p:spPr>
          <a:xfrm>
            <a:off x="5578475" y="3817647"/>
            <a:ext cx="14986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poder</a:t>
            </a:r>
          </a:p>
        </p:txBody>
      </p:sp>
      <p:sp>
        <p:nvSpPr>
          <p:cNvPr id="274" name="Shape 274"/>
          <p:cNvSpPr/>
          <p:nvPr/>
        </p:nvSpPr>
        <p:spPr>
          <a:xfrm>
            <a:off x="5578475" y="4211347"/>
            <a:ext cx="16875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saber</a:t>
            </a:r>
          </a:p>
        </p:txBody>
      </p:sp>
      <p:sp>
        <p:nvSpPr>
          <p:cNvPr id="275" name="Shape 275"/>
          <p:cNvSpPr/>
          <p:nvPr/>
        </p:nvSpPr>
        <p:spPr>
          <a:xfrm>
            <a:off x="2933700" y="5159084"/>
            <a:ext cx="34956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Él sabía lo que preferíamos.</a:t>
            </a:r>
          </a:p>
        </p:txBody>
      </p:sp>
      <p:sp>
        <p:nvSpPr>
          <p:cNvPr id="276" name="Shape 276"/>
          <p:cNvSpPr/>
          <p:nvPr/>
        </p:nvSpPr>
        <p:spPr>
          <a:xfrm>
            <a:off x="2933700" y="5567072"/>
            <a:ext cx="3495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Yo tenía ganas de salir.</a:t>
            </a:r>
          </a:p>
        </p:txBody>
      </p:sp>
      <p:sp>
        <p:nvSpPr>
          <p:cNvPr id="277" name="Shape 277"/>
          <p:cNvSpPr/>
          <p:nvPr/>
        </p:nvSpPr>
        <p:spPr>
          <a:xfrm>
            <a:off x="2098675" y="4605047"/>
            <a:ext cx="3495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sentir</a:t>
            </a:r>
          </a:p>
        </p:txBody>
      </p:sp>
      <p:sp>
        <p:nvSpPr>
          <p:cNvPr id="278" name="Shape 278"/>
          <p:cNvSpPr/>
          <p:nvPr/>
        </p:nvSpPr>
        <p:spPr>
          <a:xfrm>
            <a:off x="5578475" y="4605047"/>
            <a:ext cx="16875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gustar</a:t>
            </a:r>
          </a:p>
        </p:txBody>
      </p:sp>
      <p:sp>
        <p:nvSpPr>
          <p:cNvPr id="279" name="Shape 279"/>
          <p:cNvSpPr/>
          <p:nvPr/>
        </p:nvSpPr>
        <p:spPr>
          <a:xfrm>
            <a:off x="6753225" y="2082509"/>
            <a:ext cx="19050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imperfect tense</a:t>
            </a:r>
            <a:r>
              <a:rPr b="1" sz="2000" u="sng">
                <a:solidFill>
                  <a:srgbClr val="FF3300"/>
                </a:solidFill>
              </a:rPr>
              <a:t> </a:t>
            </a:r>
          </a:p>
        </p:txBody>
      </p:sp>
      <p:pic>
        <p:nvPicPr>
          <p:cNvPr id="280" name="Slide22HeaderTxt.png" descr="Slide22HeaderTxt"/>
          <p:cNvPicPr/>
          <p:nvPr/>
        </p:nvPicPr>
        <p:blipFill>
          <a:blip r:embed="rId4">
            <a:extLst/>
          </a:blip>
          <a:stretch>
            <a:fillRect/>
          </a:stretch>
        </p:blipFill>
        <p:spPr>
          <a:xfrm>
            <a:off x="423862" y="1123950"/>
            <a:ext cx="7085013"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79"/>
                                        </p:tgtEl>
                                        <p:attrNameLst>
                                          <p:attrName>style.visibility</p:attrName>
                                        </p:attrNameLst>
                                      </p:cBhvr>
                                      <p:to>
                                        <p:strVal val="visible"/>
                                      </p:to>
                                    </p:set>
                                    <p:anim calcmode="lin" valueType="num">
                                      <p:cBhvr>
                                        <p:cTn id="7" dur="500" fill="hold"/>
                                        <p:tgtEl>
                                          <p:spTgt spid="279"/>
                                        </p:tgtEl>
                                        <p:attrNameLst>
                                          <p:attrName>ppt_w</p:attrName>
                                        </p:attrNameLst>
                                      </p:cBhvr>
                                      <p:tavLst>
                                        <p:tav tm="0">
                                          <p:val>
                                            <p:fltVal val="0"/>
                                          </p:val>
                                        </p:tav>
                                        <p:tav tm="100000">
                                          <p:val>
                                            <p:strVal val="#ppt_w"/>
                                          </p:val>
                                        </p:tav>
                                      </p:tavLst>
                                    </p:anim>
                                    <p:anim calcmode="lin" valueType="num">
                                      <p:cBhvr>
                                        <p:cTn id="8" dur="500" fill="hold"/>
                                        <p:tgtEl>
                                          <p:spTgt spid="2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267"/>
                                        </p:tgtEl>
                                        <p:attrNameLst>
                                          <p:attrName>style.visibility</p:attrName>
                                        </p:attrNameLst>
                                      </p:cBhvr>
                                      <p:to>
                                        <p:strVal val="visible"/>
                                      </p:to>
                                    </p:set>
                                    <p:animEffect filter="wipe(left)" transition="in">
                                      <p:cBhvr>
                                        <p:cTn id="13" dur="500"/>
                                        <p:tgtEl>
                                          <p:spTgt spid="267"/>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268"/>
                                        </p:tgtEl>
                                        <p:attrNameLst>
                                          <p:attrName>style.visibility</p:attrName>
                                        </p:attrNameLst>
                                      </p:cBhvr>
                                      <p:to>
                                        <p:strVal val="visible"/>
                                      </p:to>
                                    </p:set>
                                    <p:animEffect filter="wipe(left)" transition="in">
                                      <p:cBhvr>
                                        <p:cTn id="18" dur="500"/>
                                        <p:tgtEl>
                                          <p:spTgt spid="268"/>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271"/>
                                        </p:tgtEl>
                                        <p:attrNameLst>
                                          <p:attrName>style.visibility</p:attrName>
                                        </p:attrNameLst>
                                      </p:cBhvr>
                                      <p:to>
                                        <p:strVal val="visible"/>
                                      </p:to>
                                    </p:set>
                                    <p:animEffect filter="wipe(left)" transition="in">
                                      <p:cBhvr>
                                        <p:cTn id="23" dur="500"/>
                                        <p:tgtEl>
                                          <p:spTgt spid="271"/>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272"/>
                                        </p:tgtEl>
                                        <p:attrNameLst>
                                          <p:attrName>style.visibility</p:attrName>
                                        </p:attrNameLst>
                                      </p:cBhvr>
                                      <p:to>
                                        <p:strVal val="visible"/>
                                      </p:to>
                                    </p:set>
                                    <p:animEffect filter="wipe(left)" transition="in">
                                      <p:cBhvr>
                                        <p:cTn id="28" dur="500"/>
                                        <p:tgtEl>
                                          <p:spTgt spid="27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277"/>
                                        </p:tgtEl>
                                        <p:attrNameLst>
                                          <p:attrName>style.visibility</p:attrName>
                                        </p:attrNameLst>
                                      </p:cBhvr>
                                      <p:to>
                                        <p:strVal val="visible"/>
                                      </p:to>
                                    </p:set>
                                    <p:animEffect filter="wipe(left)" transition="in">
                                      <p:cBhvr>
                                        <p:cTn id="33" dur="500"/>
                                        <p:tgtEl>
                                          <p:spTgt spid="277"/>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7" fill="hold">
                                  <p:stCondLst>
                                    <p:cond delay="0"/>
                                  </p:stCondLst>
                                  <p:iterate type="el" backwards="0">
                                    <p:tmAbs val="0"/>
                                  </p:iterate>
                                  <p:childTnLst>
                                    <p:set>
                                      <p:cBhvr>
                                        <p:cTn id="37" fill="hold"/>
                                        <p:tgtEl>
                                          <p:spTgt spid="269"/>
                                        </p:tgtEl>
                                        <p:attrNameLst>
                                          <p:attrName>style.visibility</p:attrName>
                                        </p:attrNameLst>
                                      </p:cBhvr>
                                      <p:to>
                                        <p:strVal val="visible"/>
                                      </p:to>
                                    </p:set>
                                    <p:animEffect filter="wipe(left)" transition="in">
                                      <p:cBhvr>
                                        <p:cTn id="38" dur="500"/>
                                        <p:tgtEl>
                                          <p:spTgt spid="269"/>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8" fill="hold">
                                  <p:stCondLst>
                                    <p:cond delay="0"/>
                                  </p:stCondLst>
                                  <p:iterate type="el" backwards="0">
                                    <p:tmAbs val="0"/>
                                  </p:iterate>
                                  <p:childTnLst>
                                    <p:set>
                                      <p:cBhvr>
                                        <p:cTn id="42" fill="hold"/>
                                        <p:tgtEl>
                                          <p:spTgt spid="270"/>
                                        </p:tgtEl>
                                        <p:attrNameLst>
                                          <p:attrName>style.visibility</p:attrName>
                                        </p:attrNameLst>
                                      </p:cBhvr>
                                      <p:to>
                                        <p:strVal val="visible"/>
                                      </p:to>
                                    </p:set>
                                    <p:animEffect filter="wipe(left)" transition="in">
                                      <p:cBhvr>
                                        <p:cTn id="43" dur="500"/>
                                        <p:tgtEl>
                                          <p:spTgt spid="270"/>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9" fill="hold">
                                  <p:stCondLst>
                                    <p:cond delay="0"/>
                                  </p:stCondLst>
                                  <p:iterate type="el" backwards="0">
                                    <p:tmAbs val="0"/>
                                  </p:iterate>
                                  <p:childTnLst>
                                    <p:set>
                                      <p:cBhvr>
                                        <p:cTn id="47" fill="hold"/>
                                        <p:tgtEl>
                                          <p:spTgt spid="273"/>
                                        </p:tgtEl>
                                        <p:attrNameLst>
                                          <p:attrName>style.visibility</p:attrName>
                                        </p:attrNameLst>
                                      </p:cBhvr>
                                      <p:to>
                                        <p:strVal val="visible"/>
                                      </p:to>
                                    </p:set>
                                    <p:animEffect filter="wipe(left)" transition="in">
                                      <p:cBhvr>
                                        <p:cTn id="48" dur="500"/>
                                        <p:tgtEl>
                                          <p:spTgt spid="273"/>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8" presetID="22" grpId="10" fill="hold">
                                  <p:stCondLst>
                                    <p:cond delay="0"/>
                                  </p:stCondLst>
                                  <p:iterate type="el" backwards="0">
                                    <p:tmAbs val="0"/>
                                  </p:iterate>
                                  <p:childTnLst>
                                    <p:set>
                                      <p:cBhvr>
                                        <p:cTn id="52" fill="hold"/>
                                        <p:tgtEl>
                                          <p:spTgt spid="274"/>
                                        </p:tgtEl>
                                        <p:attrNameLst>
                                          <p:attrName>style.visibility</p:attrName>
                                        </p:attrNameLst>
                                      </p:cBhvr>
                                      <p:to>
                                        <p:strVal val="visible"/>
                                      </p:to>
                                    </p:set>
                                    <p:animEffect filter="wipe(left)" transition="in">
                                      <p:cBhvr>
                                        <p:cTn id="53" dur="500"/>
                                        <p:tgtEl>
                                          <p:spTgt spid="274"/>
                                        </p:tgtEl>
                                      </p:cBhvr>
                                    </p:animEffec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8" presetID="22" grpId="11" fill="hold">
                                  <p:stCondLst>
                                    <p:cond delay="0"/>
                                  </p:stCondLst>
                                  <p:iterate type="el" backwards="0">
                                    <p:tmAbs val="0"/>
                                  </p:iterate>
                                  <p:childTnLst>
                                    <p:set>
                                      <p:cBhvr>
                                        <p:cTn id="57" fill="hold"/>
                                        <p:tgtEl>
                                          <p:spTgt spid="278"/>
                                        </p:tgtEl>
                                        <p:attrNameLst>
                                          <p:attrName>style.visibility</p:attrName>
                                        </p:attrNameLst>
                                      </p:cBhvr>
                                      <p:to>
                                        <p:strVal val="visible"/>
                                      </p:to>
                                    </p:set>
                                    <p:animEffect filter="wipe(left)" transition="in">
                                      <p:cBhvr>
                                        <p:cTn id="58" dur="500"/>
                                        <p:tgtEl>
                                          <p:spTgt spid="278"/>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8" presetID="22" grpId="12" fill="hold">
                                  <p:stCondLst>
                                    <p:cond delay="0"/>
                                  </p:stCondLst>
                                  <p:iterate type="el" backwards="0">
                                    <p:tmAbs val="0"/>
                                  </p:iterate>
                                  <p:childTnLst>
                                    <p:set>
                                      <p:cBhvr>
                                        <p:cTn id="62" fill="hold"/>
                                        <p:tgtEl>
                                          <p:spTgt spid="275"/>
                                        </p:tgtEl>
                                        <p:attrNameLst>
                                          <p:attrName>style.visibility</p:attrName>
                                        </p:attrNameLst>
                                      </p:cBhvr>
                                      <p:to>
                                        <p:strVal val="visible"/>
                                      </p:to>
                                    </p:set>
                                    <p:animEffect filter="wipe(left)" transition="in">
                                      <p:cBhvr>
                                        <p:cTn id="63" dur="500"/>
                                        <p:tgtEl>
                                          <p:spTgt spid="275"/>
                                        </p:tgtEl>
                                      </p:cBhvr>
                                    </p:animEffect>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8" presetID="22" grpId="13" fill="hold">
                                  <p:stCondLst>
                                    <p:cond delay="0"/>
                                  </p:stCondLst>
                                  <p:iterate type="el" backwards="0">
                                    <p:tmAbs val="0"/>
                                  </p:iterate>
                                  <p:childTnLst>
                                    <p:set>
                                      <p:cBhvr>
                                        <p:cTn id="67" fill="hold"/>
                                        <p:tgtEl>
                                          <p:spTgt spid="276"/>
                                        </p:tgtEl>
                                        <p:attrNameLst>
                                          <p:attrName>style.visibility</p:attrName>
                                        </p:attrNameLst>
                                      </p:cBhvr>
                                      <p:to>
                                        <p:strVal val="visible"/>
                                      </p:to>
                                    </p:set>
                                    <p:animEffect filter="wipe(left)" transition="in">
                                      <p:cBhvr>
                                        <p:cTn id="68" dur="500"/>
                                        <p:tgtEl>
                                          <p:spTgt spid="276"/>
                                        </p:tgtEl>
                                      </p:cBhvr>
                                    </p:animEffect>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0" presetID="1" grpId="14" fill="hold">
                                  <p:stCondLst>
                                    <p:cond delay="0"/>
                                  </p:stCondLst>
                                  <p:iterate type="el" backwards="0">
                                    <p:tmAbs val="0"/>
                                  </p:iterate>
                                  <p:childTnLst>
                                    <p:set>
                                      <p:cBhvr>
                                        <p:cTn id="72"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2"/>
      <p:bldP build="whole" bldLvl="1" animBg="1" rev="0" advAuto="0" spid="270" grpId="8"/>
      <p:bldP build="whole" bldLvl="1" animBg="1" rev="0" advAuto="0" spid="268" grpId="3"/>
      <p:bldP build="whole" bldLvl="1" animBg="1" rev="0" advAuto="0" spid="277" grpId="6"/>
      <p:bldP build="whole" bldLvl="1" animBg="1" rev="0" advAuto="0" spid="279" grpId="1"/>
      <p:bldP build="whole" bldLvl="1" animBg="1" rev="0" advAuto="0" spid="271" grpId="4"/>
      <p:bldP build="whole" bldLvl="1" animBg="1" rev="0" advAuto="0" spid="276" grpId="13"/>
      <p:bldP build="whole" bldLvl="1" animBg="1" rev="0" advAuto="0" spid="278" grpId="11"/>
      <p:bldP build="whole" bldLvl="1" animBg="1" rev="0" advAuto="0" spid="273" grpId="9"/>
      <p:bldP build="whole" bldLvl="1" animBg="1" rev="0" advAuto="0" spid="275" grpId="12"/>
      <p:bldP build="whole" bldLvl="1" animBg="1" rev="0" advAuto="0" spid="265" grpId="14"/>
      <p:bldP build="whole" bldLvl="1" animBg="1" rev="0" advAuto="0" spid="274" grpId="10"/>
      <p:bldP build="whole" bldLvl="1" animBg="1" rev="0" advAuto="0" spid="269" grpId="7"/>
      <p:bldP build="whole" bldLvl="1" animBg="1" rev="0" advAuto="0" spid="272" grpId="5"/>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57</a:t>
            </a:r>
          </a:p>
        </p:txBody>
      </p:sp>
      <p:pic>
        <p:nvPicPr>
          <p:cNvPr id="283"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8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57</a:t>
            </a:r>
          </a:p>
        </p:txBody>
      </p:sp>
      <p:pic>
        <p:nvPicPr>
          <p:cNvPr id="28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88"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89" name="slide 24 titletext1a.png" descr="slide 24 titletext1a"/>
          <p:cNvPicPr/>
          <p:nvPr/>
        </p:nvPicPr>
        <p:blipFill>
          <a:blip r:embed="rId4">
            <a:extLst/>
          </a:blip>
          <a:stretch>
            <a:fillRect/>
          </a:stretch>
        </p:blipFill>
        <p:spPr>
          <a:xfrm>
            <a:off x="328612" y="1066800"/>
            <a:ext cx="4978401" cy="469900"/>
          </a:xfrm>
          <a:prstGeom prst="rect">
            <a:avLst/>
          </a:prstGeom>
          <a:ln w="12700">
            <a:miter lim="400000"/>
          </a:ln>
        </p:spPr>
      </p:pic>
      <p:sp>
        <p:nvSpPr>
          <p:cNvPr id="290" name="Shape 290"/>
          <p:cNvSpPr/>
          <p:nvPr/>
        </p:nvSpPr>
        <p:spPr>
          <a:xfrm>
            <a:off x="338137" y="1845972"/>
            <a:ext cx="8420101"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The choice of whether to use the preterite or imperfect depends upon </a:t>
            </a:r>
            <a:br>
              <a:rPr sz="2000"/>
            </a:br>
            <a:r>
              <a:rPr sz="2000"/>
              <a:t>       whether the speaker is describing an action completed in the past or a </a:t>
            </a:r>
            <a:br>
              <a:rPr sz="2000"/>
            </a:br>
            <a:r>
              <a:rPr sz="2000"/>
              <a:t>       continuous, recurring action in the past.</a:t>
            </a:r>
          </a:p>
        </p:txBody>
      </p:sp>
      <p:sp>
        <p:nvSpPr>
          <p:cNvPr id="291" name="Shape 291"/>
          <p:cNvSpPr/>
          <p:nvPr/>
        </p:nvSpPr>
        <p:spPr>
          <a:xfrm>
            <a:off x="328612" y="3046122"/>
            <a:ext cx="8420101"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You use the </a:t>
            </a:r>
            <a:r>
              <a:rPr sz="2000">
                <a:solidFill>
                  <a:srgbClr val="FF0000"/>
                </a:solidFill>
              </a:rPr>
              <a:t>________ </a:t>
            </a:r>
            <a:r>
              <a:rPr sz="2000"/>
              <a:t>to express actions or events that began and ended at a </a:t>
            </a:r>
            <a:br>
              <a:rPr sz="2000"/>
            </a:br>
            <a:r>
              <a:rPr sz="2000"/>
              <a:t>       specific time in the past.</a:t>
            </a:r>
          </a:p>
        </p:txBody>
      </p:sp>
      <p:sp>
        <p:nvSpPr>
          <p:cNvPr id="292" name="Shape 292"/>
          <p:cNvSpPr/>
          <p:nvPr/>
        </p:nvSpPr>
        <p:spPr>
          <a:xfrm>
            <a:off x="2078037" y="3187409"/>
            <a:ext cx="12731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preterite</a:t>
            </a:r>
          </a:p>
        </p:txBody>
      </p:sp>
      <p:grpSp>
        <p:nvGrpSpPr>
          <p:cNvPr id="296" name="Group 296"/>
          <p:cNvGrpSpPr/>
          <p:nvPr/>
        </p:nvGrpSpPr>
        <p:grpSpPr>
          <a:xfrm>
            <a:off x="1874837" y="3989097"/>
            <a:ext cx="6254751" cy="667331"/>
            <a:chOff x="0" y="0"/>
            <a:chExt cx="6254750" cy="667330"/>
          </a:xfrm>
        </p:grpSpPr>
        <p:sp>
          <p:nvSpPr>
            <p:cNvPr id="293" name="Shape 293"/>
            <p:cNvSpPr/>
            <p:nvPr/>
          </p:nvSpPr>
          <p:spPr>
            <a:xfrm>
              <a:off x="979487" y="149515"/>
              <a:ext cx="544513"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294" name="Shape 294"/>
            <p:cNvSpPr/>
            <p:nvPr/>
          </p:nvSpPr>
          <p:spPr>
            <a:xfrm>
              <a:off x="2468562" y="141577"/>
              <a:ext cx="569913"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295" name="Shape 295"/>
            <p:cNvSpPr/>
            <p:nvPr/>
          </p:nvSpPr>
          <p:spPr>
            <a:xfrm>
              <a:off x="0" y="-1"/>
              <a:ext cx="6254750"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Anoche volví a casa y envi</a:t>
              </a:r>
              <a:r>
                <a:rPr b="1" sz="2000"/>
                <a:t>é unos correos electrónicos.</a:t>
              </a:r>
            </a:p>
          </p:txBody>
        </p:sp>
      </p:grpSp>
      <p:grpSp>
        <p:nvGrpSpPr>
          <p:cNvPr id="299" name="Group 299"/>
          <p:cNvGrpSpPr/>
          <p:nvPr/>
        </p:nvGrpSpPr>
        <p:grpSpPr>
          <a:xfrm>
            <a:off x="1874837" y="4603459"/>
            <a:ext cx="6254751" cy="414629"/>
            <a:chOff x="0" y="0"/>
            <a:chExt cx="6254750" cy="414627"/>
          </a:xfrm>
        </p:grpSpPr>
        <p:sp>
          <p:nvSpPr>
            <p:cNvPr id="297" name="Shape 297"/>
            <p:cNvSpPr/>
            <p:nvPr/>
          </p:nvSpPr>
          <p:spPr>
            <a:xfrm>
              <a:off x="844550" y="17752"/>
              <a:ext cx="481013"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298" name="Shape 298"/>
            <p:cNvSpPr/>
            <p:nvPr/>
          </p:nvSpPr>
          <p:spPr>
            <a:xfrm>
              <a:off x="0" y="-1"/>
              <a:ext cx="62547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Luego pas</a:t>
              </a:r>
              <a:r>
                <a:rPr b="1" sz="2000"/>
                <a:t>é un rato navegando la red.</a:t>
              </a:r>
            </a:p>
          </p:txBody>
        </p:sp>
      </p:grpSp>
      <p:grpSp>
        <p:nvGrpSpPr>
          <p:cNvPr id="302" name="Group 302"/>
          <p:cNvGrpSpPr/>
          <p:nvPr/>
        </p:nvGrpSpPr>
        <p:grpSpPr>
          <a:xfrm>
            <a:off x="1887537" y="5105400"/>
            <a:ext cx="6254751" cy="396875"/>
            <a:chOff x="0" y="0"/>
            <a:chExt cx="6254750" cy="396874"/>
          </a:xfrm>
        </p:grpSpPr>
        <p:sp>
          <p:nvSpPr>
            <p:cNvPr id="300" name="Shape 300"/>
            <p:cNvSpPr/>
            <p:nvPr/>
          </p:nvSpPr>
          <p:spPr>
            <a:xfrm>
              <a:off x="2292350" y="0"/>
              <a:ext cx="341313" cy="396875"/>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01" name="Shape 301"/>
            <p:cNvSpPr/>
            <p:nvPr/>
          </p:nvSpPr>
          <p:spPr>
            <a:xfrm>
              <a:off x="0" y="17172"/>
              <a:ext cx="625475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Y a eso de las nueve fui a ver la tele.</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91"/>
                                        </p:tgtEl>
                                        <p:attrNameLst>
                                          <p:attrName>style.visibility</p:attrName>
                                        </p:attrNameLst>
                                      </p:cBhvr>
                                      <p:to>
                                        <p:strVal val="visible"/>
                                      </p:to>
                                    </p:set>
                                    <p:animEffect filter="wipe(left)" transition="in">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32" presetID="23" grpId="2" fill="hold">
                                  <p:stCondLst>
                                    <p:cond delay="0"/>
                                  </p:stCondLst>
                                  <p:iterate type="el" backwards="0">
                                    <p:tmAbs val="0"/>
                                  </p:iterate>
                                  <p:childTnLst>
                                    <p:set>
                                      <p:cBhvr>
                                        <p:cTn id="11" fill="hold"/>
                                        <p:tgtEl>
                                          <p:spTgt spid="292"/>
                                        </p:tgtEl>
                                        <p:attrNameLst>
                                          <p:attrName>style.visibility</p:attrName>
                                        </p:attrNameLst>
                                      </p:cBhvr>
                                      <p:to>
                                        <p:strVal val="visible"/>
                                      </p:to>
                                    </p:set>
                                    <p:anim calcmode="lin" valueType="num">
                                      <p:cBhvr>
                                        <p:cTn id="12" dur="500" fill="hold"/>
                                        <p:tgtEl>
                                          <p:spTgt spid="292"/>
                                        </p:tgtEl>
                                        <p:attrNameLst>
                                          <p:attrName>ppt_w</p:attrName>
                                        </p:attrNameLst>
                                      </p:cBhvr>
                                      <p:tavLst>
                                        <p:tav tm="0">
                                          <p:val>
                                            <p:fltVal val="0"/>
                                          </p:val>
                                        </p:tav>
                                        <p:tav tm="100000">
                                          <p:val>
                                            <p:strVal val="#ppt_w"/>
                                          </p:val>
                                        </p:tav>
                                      </p:tavLst>
                                    </p:anim>
                                    <p:anim calcmode="lin" valueType="num">
                                      <p:cBhvr>
                                        <p:cTn id="13" dur="500" fill="hold"/>
                                        <p:tgtEl>
                                          <p:spTgt spid="29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296"/>
                                        </p:tgtEl>
                                        <p:attrNameLst>
                                          <p:attrName>style.visibility</p:attrName>
                                        </p:attrNameLst>
                                      </p:cBhvr>
                                      <p:to>
                                        <p:strVal val="visible"/>
                                      </p:to>
                                    </p:set>
                                    <p:animEffect filter="wipe(left)" transition="in">
                                      <p:cBhvr>
                                        <p:cTn id="18" dur="500"/>
                                        <p:tgtEl>
                                          <p:spTgt spid="296"/>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299"/>
                                        </p:tgtEl>
                                        <p:attrNameLst>
                                          <p:attrName>style.visibility</p:attrName>
                                        </p:attrNameLst>
                                      </p:cBhvr>
                                      <p:to>
                                        <p:strVal val="visible"/>
                                      </p:to>
                                    </p:set>
                                    <p:animEffect filter="wipe(left)" transition="in">
                                      <p:cBhvr>
                                        <p:cTn id="23" dur="500"/>
                                        <p:tgtEl>
                                          <p:spTgt spid="29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302"/>
                                        </p:tgtEl>
                                        <p:attrNameLst>
                                          <p:attrName>style.visibility</p:attrName>
                                        </p:attrNameLst>
                                      </p:cBhvr>
                                      <p:to>
                                        <p:strVal val="visible"/>
                                      </p:to>
                                    </p:set>
                                    <p:animEffect filter="wipe(left)" transition="in">
                                      <p:cBhvr>
                                        <p:cTn id="28" dur="500"/>
                                        <p:tgtEl>
                                          <p:spTgt spid="30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6" fill="hold">
                                  <p:stCondLst>
                                    <p:cond delay="0"/>
                                  </p:stCondLst>
                                  <p:iterate type="el" backwards="0">
                                    <p:tmAbs val="0"/>
                                  </p:iterate>
                                  <p:childTnLst>
                                    <p:set>
                                      <p:cBhvr>
                                        <p:cTn id="32" fill="hold"/>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1"/>
      <p:bldP build="whole" bldLvl="1" animBg="1" rev="0" advAuto="0" spid="296" grpId="3"/>
      <p:bldP build="whole" bldLvl="1" animBg="1" rev="0" advAuto="0" spid="292" grpId="2"/>
      <p:bldP build="whole" bldLvl="1" animBg="1" rev="0" advAuto="0" spid="302" grpId="5"/>
      <p:bldP build="whole" bldLvl="1" animBg="1" rev="0" advAuto="0" spid="299" grpId="4"/>
      <p:bldP build="whole" bldLvl="1" animBg="1" rev="0" advAuto="0" spid="287" grpId="6"/>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57</a:t>
            </a:r>
          </a:p>
        </p:txBody>
      </p:sp>
      <p:pic>
        <p:nvPicPr>
          <p:cNvPr id="30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06"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307" name="slide 24 titletext1a.png" descr="slide 24 titletext1a"/>
          <p:cNvPicPr/>
          <p:nvPr/>
        </p:nvPicPr>
        <p:blipFill>
          <a:blip r:embed="rId4">
            <a:extLst/>
          </a:blip>
          <a:stretch>
            <a:fillRect/>
          </a:stretch>
        </p:blipFill>
        <p:spPr>
          <a:xfrm>
            <a:off x="328612" y="1066800"/>
            <a:ext cx="4978401" cy="469900"/>
          </a:xfrm>
          <a:prstGeom prst="rect">
            <a:avLst/>
          </a:prstGeom>
          <a:ln w="12700">
            <a:miter lim="400000"/>
          </a:ln>
        </p:spPr>
      </p:pic>
      <p:sp>
        <p:nvSpPr>
          <p:cNvPr id="308" name="Shape 308"/>
          <p:cNvSpPr/>
          <p:nvPr/>
        </p:nvSpPr>
        <p:spPr>
          <a:xfrm>
            <a:off x="341312" y="1849147"/>
            <a:ext cx="8420101"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You use the </a:t>
            </a:r>
            <a:r>
              <a:rPr sz="2000">
                <a:solidFill>
                  <a:srgbClr val="FF0000"/>
                </a:solidFill>
              </a:rPr>
              <a:t>_________ </a:t>
            </a:r>
            <a:r>
              <a:rPr sz="2000"/>
              <a:t>to talk about a continuous, habitual, or repeated </a:t>
            </a:r>
            <a:br>
              <a:rPr sz="2000"/>
            </a:br>
            <a:r>
              <a:rPr sz="2000"/>
              <a:t>       action in the past. The moment when the action began or ended is </a:t>
            </a:r>
            <a:br>
              <a:rPr sz="2000"/>
            </a:br>
            <a:r>
              <a:rPr sz="2000"/>
              <a:t>       unimportant.</a:t>
            </a:r>
          </a:p>
        </p:txBody>
      </p:sp>
      <p:sp>
        <p:nvSpPr>
          <p:cNvPr id="309" name="Shape 309"/>
          <p:cNvSpPr/>
          <p:nvPr/>
        </p:nvSpPr>
        <p:spPr>
          <a:xfrm>
            <a:off x="2093912" y="1995197"/>
            <a:ext cx="15970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imperfect</a:t>
            </a:r>
          </a:p>
        </p:txBody>
      </p:sp>
      <p:grpSp>
        <p:nvGrpSpPr>
          <p:cNvPr id="313" name="Group 313"/>
          <p:cNvGrpSpPr/>
          <p:nvPr/>
        </p:nvGrpSpPr>
        <p:grpSpPr>
          <a:xfrm>
            <a:off x="2014537" y="3225509"/>
            <a:ext cx="6254751" cy="667332"/>
            <a:chOff x="0" y="0"/>
            <a:chExt cx="6254750" cy="667330"/>
          </a:xfrm>
        </p:grpSpPr>
        <p:sp>
          <p:nvSpPr>
            <p:cNvPr id="310" name="Shape 310"/>
            <p:cNvSpPr/>
            <p:nvPr/>
          </p:nvSpPr>
          <p:spPr>
            <a:xfrm>
              <a:off x="1454150" y="8227"/>
              <a:ext cx="652463"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11" name="Shape 311"/>
            <p:cNvSpPr/>
            <p:nvPr/>
          </p:nvSpPr>
          <p:spPr>
            <a:xfrm>
              <a:off x="3076575" y="11402"/>
              <a:ext cx="806450"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12" name="Shape 312"/>
            <p:cNvSpPr/>
            <p:nvPr/>
          </p:nvSpPr>
          <p:spPr>
            <a:xfrm>
              <a:off x="0" y="0"/>
              <a:ext cx="6254750" cy="667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Cada noche volvía a casa y enviaba unos correos </a:t>
              </a:r>
              <a:r>
                <a:rPr b="1" sz="2000"/>
                <a:t>electrónicos</a:t>
              </a:r>
              <a:r>
                <a:rPr b="1" sz="2000"/>
                <a:t>.</a:t>
              </a:r>
            </a:p>
          </p:txBody>
        </p:sp>
      </p:grpSp>
      <p:grpSp>
        <p:nvGrpSpPr>
          <p:cNvPr id="316" name="Group 316"/>
          <p:cNvGrpSpPr/>
          <p:nvPr/>
        </p:nvGrpSpPr>
        <p:grpSpPr>
          <a:xfrm>
            <a:off x="2014537" y="4090697"/>
            <a:ext cx="6254751" cy="411453"/>
            <a:chOff x="0" y="0"/>
            <a:chExt cx="6254750" cy="411452"/>
          </a:xfrm>
        </p:grpSpPr>
        <p:sp>
          <p:nvSpPr>
            <p:cNvPr id="314" name="Shape 314"/>
            <p:cNvSpPr/>
            <p:nvPr/>
          </p:nvSpPr>
          <p:spPr>
            <a:xfrm>
              <a:off x="862012" y="14577"/>
              <a:ext cx="708026"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15" name="Shape 315"/>
            <p:cNvSpPr/>
            <p:nvPr/>
          </p:nvSpPr>
          <p:spPr>
            <a:xfrm>
              <a:off x="0" y="-1"/>
              <a:ext cx="62547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Luego pasaba</a:t>
              </a:r>
              <a:r>
                <a:rPr b="1" sz="2000"/>
                <a:t> un rato navegando la red.</a:t>
              </a:r>
            </a:p>
          </p:txBody>
        </p:sp>
      </p:grpSp>
      <p:grpSp>
        <p:nvGrpSpPr>
          <p:cNvPr id="320" name="Group 320"/>
          <p:cNvGrpSpPr/>
          <p:nvPr/>
        </p:nvGrpSpPr>
        <p:grpSpPr>
          <a:xfrm>
            <a:off x="2014537" y="4714875"/>
            <a:ext cx="6254751" cy="401638"/>
            <a:chOff x="0" y="0"/>
            <a:chExt cx="6254750" cy="401637"/>
          </a:xfrm>
        </p:grpSpPr>
        <p:sp>
          <p:nvSpPr>
            <p:cNvPr id="317" name="Shape 317"/>
            <p:cNvSpPr/>
            <p:nvPr/>
          </p:nvSpPr>
          <p:spPr>
            <a:xfrm>
              <a:off x="1233487" y="0"/>
              <a:ext cx="341313" cy="396875"/>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18" name="Shape 318"/>
            <p:cNvSpPr/>
            <p:nvPr/>
          </p:nvSpPr>
          <p:spPr>
            <a:xfrm>
              <a:off x="3332162" y="4762"/>
              <a:ext cx="444501"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19" name="Shape 319"/>
            <p:cNvSpPr/>
            <p:nvPr/>
          </p:nvSpPr>
          <p:spPr>
            <a:xfrm>
              <a:off x="0" y="4472"/>
              <a:ext cx="625475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Y despu</a:t>
              </a:r>
              <a:r>
                <a:rPr b="1" sz="2000"/>
                <a:t>és iba a la sala donde ve</a:t>
              </a:r>
              <a:r>
                <a:rPr b="1" sz="2000"/>
                <a:t>ía la tele.</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09"/>
                                        </p:tgtEl>
                                        <p:attrNameLst>
                                          <p:attrName>style.visibility</p:attrName>
                                        </p:attrNameLst>
                                      </p:cBhvr>
                                      <p:to>
                                        <p:strVal val="visible"/>
                                      </p:to>
                                    </p:set>
                                    <p:anim calcmode="lin" valueType="num">
                                      <p:cBhvr>
                                        <p:cTn id="7" dur="500" fill="hold"/>
                                        <p:tgtEl>
                                          <p:spTgt spid="309"/>
                                        </p:tgtEl>
                                        <p:attrNameLst>
                                          <p:attrName>ppt_w</p:attrName>
                                        </p:attrNameLst>
                                      </p:cBhvr>
                                      <p:tavLst>
                                        <p:tav tm="0">
                                          <p:val>
                                            <p:fltVal val="0"/>
                                          </p:val>
                                        </p:tav>
                                        <p:tav tm="100000">
                                          <p:val>
                                            <p:strVal val="#ppt_w"/>
                                          </p:val>
                                        </p:tav>
                                      </p:tavLst>
                                    </p:anim>
                                    <p:anim calcmode="lin" valueType="num">
                                      <p:cBhvr>
                                        <p:cTn id="8" dur="500" fill="hold"/>
                                        <p:tgtEl>
                                          <p:spTgt spid="3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313"/>
                                        </p:tgtEl>
                                        <p:attrNameLst>
                                          <p:attrName>style.visibility</p:attrName>
                                        </p:attrNameLst>
                                      </p:cBhvr>
                                      <p:to>
                                        <p:strVal val="visible"/>
                                      </p:to>
                                    </p:set>
                                    <p:animEffect filter="wipe(left)" transition="in">
                                      <p:cBhvr>
                                        <p:cTn id="13" dur="500"/>
                                        <p:tgtEl>
                                          <p:spTgt spid="313"/>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316"/>
                                        </p:tgtEl>
                                        <p:attrNameLst>
                                          <p:attrName>style.visibility</p:attrName>
                                        </p:attrNameLst>
                                      </p:cBhvr>
                                      <p:to>
                                        <p:strVal val="visible"/>
                                      </p:to>
                                    </p:set>
                                    <p:animEffect filter="wipe(left)" transition="in">
                                      <p:cBhvr>
                                        <p:cTn id="18" dur="500"/>
                                        <p:tgtEl>
                                          <p:spTgt spid="316"/>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320"/>
                                        </p:tgtEl>
                                        <p:attrNameLst>
                                          <p:attrName>style.visibility</p:attrName>
                                        </p:attrNameLst>
                                      </p:cBhvr>
                                      <p:to>
                                        <p:strVal val="visible"/>
                                      </p:to>
                                    </p:set>
                                    <p:animEffect filter="wipe(left)" transition="in">
                                      <p:cBhvr>
                                        <p:cTn id="23" dur="500"/>
                                        <p:tgtEl>
                                          <p:spTgt spid="320"/>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305"/>
                                        </p:tgtEl>
                                        <p:attrNameLst>
                                          <p:attrName>style.visibility</p:attrName>
                                        </p:attrNameLst>
                                      </p:cBhvr>
                                      <p:to>
                                        <p:strVal val="visible"/>
                                      </p:to>
                                    </p:set>
                                    <p:animEffect filter="fade" transition="in">
                                      <p:cBhvr>
                                        <p:cTn id="28"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3"/>
      <p:bldP build="whole" bldLvl="1" animBg="1" rev="0" advAuto="0" spid="305" grpId="5"/>
      <p:bldP build="whole" bldLvl="1" animBg="1" rev="0" advAuto="0" spid="309" grpId="1"/>
      <p:bldP build="whole" bldLvl="1" animBg="1" rev="0" advAuto="0" spid="320" grpId="4"/>
      <p:bldP build="whole" bldLvl="1" animBg="1" rev="0" advAuto="0" spid="313"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24" name="Group 324"/>
          <p:cNvGrpSpPr/>
          <p:nvPr/>
        </p:nvGrpSpPr>
        <p:grpSpPr>
          <a:xfrm>
            <a:off x="5353050" y="4392322"/>
            <a:ext cx="2924176" cy="959431"/>
            <a:chOff x="0" y="0"/>
            <a:chExt cx="2924175" cy="959430"/>
          </a:xfrm>
        </p:grpSpPr>
        <p:sp>
          <p:nvSpPr>
            <p:cNvPr id="322" name="Shape 322"/>
            <p:cNvSpPr/>
            <p:nvPr/>
          </p:nvSpPr>
          <p:spPr>
            <a:xfrm>
              <a:off x="1484312" y="222540"/>
              <a:ext cx="1066801" cy="247651"/>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23" name="Shape 323"/>
            <p:cNvSpPr/>
            <p:nvPr/>
          </p:nvSpPr>
          <p:spPr>
            <a:xfrm>
              <a:off x="0" y="-1"/>
              <a:ext cx="2924176" cy="9594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Pero anoche me acosté </a:t>
              </a:r>
              <a:br>
                <a:rPr b="1" sz="2000"/>
              </a:br>
              <a:r>
                <a:rPr b="1" sz="2000"/>
                <a:t>temprano.</a:t>
              </a:r>
            </a:p>
          </p:txBody>
        </p:sp>
      </p:grpSp>
      <p:grpSp>
        <p:nvGrpSpPr>
          <p:cNvPr id="327" name="Group 327"/>
          <p:cNvGrpSpPr/>
          <p:nvPr/>
        </p:nvGrpSpPr>
        <p:grpSpPr>
          <a:xfrm>
            <a:off x="5359400" y="4025609"/>
            <a:ext cx="3286125" cy="375232"/>
            <a:chOff x="0" y="0"/>
            <a:chExt cx="3286125" cy="375230"/>
          </a:xfrm>
        </p:grpSpPr>
        <p:sp>
          <p:nvSpPr>
            <p:cNvPr id="325" name="Shape 325"/>
            <p:cNvSpPr/>
            <p:nvPr/>
          </p:nvSpPr>
          <p:spPr>
            <a:xfrm>
              <a:off x="584200" y="81252"/>
              <a:ext cx="781050" cy="273051"/>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26" name="Shape 326"/>
            <p:cNvSpPr/>
            <p:nvPr/>
          </p:nvSpPr>
          <p:spPr>
            <a:xfrm>
              <a:off x="0" y="-1"/>
              <a:ext cx="3286125"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Ella navegó la red anoche.</a:t>
              </a:r>
            </a:p>
          </p:txBody>
        </p:sp>
      </p:grpSp>
      <p:grpSp>
        <p:nvGrpSpPr>
          <p:cNvPr id="330" name="Group 330"/>
          <p:cNvGrpSpPr/>
          <p:nvPr/>
        </p:nvGrpSpPr>
        <p:grpSpPr>
          <a:xfrm>
            <a:off x="5359400" y="3242972"/>
            <a:ext cx="3184525" cy="667331"/>
            <a:chOff x="0" y="0"/>
            <a:chExt cx="3184525" cy="667330"/>
          </a:xfrm>
        </p:grpSpPr>
        <p:sp>
          <p:nvSpPr>
            <p:cNvPr id="328" name="Shape 328"/>
            <p:cNvSpPr/>
            <p:nvPr/>
          </p:nvSpPr>
          <p:spPr>
            <a:xfrm>
              <a:off x="390525" y="70140"/>
              <a:ext cx="615950" cy="254001"/>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29" name="Shape 329"/>
            <p:cNvSpPr/>
            <p:nvPr/>
          </p:nvSpPr>
          <p:spPr>
            <a:xfrm>
              <a:off x="0" y="0"/>
              <a:ext cx="3184525" cy="667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Él habló con sus abuelos </a:t>
              </a:r>
              <a:br>
                <a:rPr b="1" sz="2000"/>
              </a:br>
              <a:r>
                <a:rPr b="1" sz="2000"/>
                <a:t>la semana pasada.</a:t>
              </a:r>
            </a:p>
          </p:txBody>
        </p:sp>
      </p:grpSp>
      <p:grpSp>
        <p:nvGrpSpPr>
          <p:cNvPr id="333" name="Group 333"/>
          <p:cNvGrpSpPr/>
          <p:nvPr/>
        </p:nvGrpSpPr>
        <p:grpSpPr>
          <a:xfrm>
            <a:off x="1085850" y="4543134"/>
            <a:ext cx="4171950" cy="375232"/>
            <a:chOff x="0" y="0"/>
            <a:chExt cx="4171950" cy="375230"/>
          </a:xfrm>
        </p:grpSpPr>
        <p:sp>
          <p:nvSpPr>
            <p:cNvPr id="331" name="Shape 331"/>
            <p:cNvSpPr/>
            <p:nvPr/>
          </p:nvSpPr>
          <p:spPr>
            <a:xfrm>
              <a:off x="1373187" y="82840"/>
              <a:ext cx="1377951" cy="255588"/>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32" name="Shape 332"/>
            <p:cNvSpPr/>
            <p:nvPr/>
          </p:nvSpPr>
          <p:spPr>
            <a:xfrm>
              <a:off x="0" y="-1"/>
              <a:ext cx="41719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Yo siempre me acostaba tarde.</a:t>
              </a:r>
            </a:p>
          </p:txBody>
        </p:sp>
      </p:grpSp>
      <p:grpSp>
        <p:nvGrpSpPr>
          <p:cNvPr id="336" name="Group 336"/>
          <p:cNvGrpSpPr/>
          <p:nvPr/>
        </p:nvGrpSpPr>
        <p:grpSpPr>
          <a:xfrm>
            <a:off x="1084262" y="4028784"/>
            <a:ext cx="4171951" cy="375232"/>
            <a:chOff x="0" y="0"/>
            <a:chExt cx="4171950" cy="375230"/>
          </a:xfrm>
        </p:grpSpPr>
        <p:sp>
          <p:nvSpPr>
            <p:cNvPr id="334" name="Shape 334"/>
            <p:cNvSpPr/>
            <p:nvPr/>
          </p:nvSpPr>
          <p:spPr>
            <a:xfrm>
              <a:off x="1506537" y="86015"/>
              <a:ext cx="1060451" cy="273051"/>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35" name="Shape 335"/>
            <p:cNvSpPr/>
            <p:nvPr/>
          </p:nvSpPr>
          <p:spPr>
            <a:xfrm>
              <a:off x="0" y="-1"/>
              <a:ext cx="41719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Ella siempre navegaba la red.</a:t>
              </a:r>
            </a:p>
          </p:txBody>
        </p:sp>
      </p:grpSp>
      <p:grpSp>
        <p:nvGrpSpPr>
          <p:cNvPr id="339" name="Group 339"/>
          <p:cNvGrpSpPr/>
          <p:nvPr/>
        </p:nvGrpSpPr>
        <p:grpSpPr>
          <a:xfrm>
            <a:off x="1076325" y="3241384"/>
            <a:ext cx="3678238" cy="667332"/>
            <a:chOff x="0" y="0"/>
            <a:chExt cx="3678237" cy="667330"/>
          </a:xfrm>
        </p:grpSpPr>
        <p:sp>
          <p:nvSpPr>
            <p:cNvPr id="337" name="Shape 337"/>
            <p:cNvSpPr/>
            <p:nvPr/>
          </p:nvSpPr>
          <p:spPr>
            <a:xfrm>
              <a:off x="371475" y="78077"/>
              <a:ext cx="923925" cy="242889"/>
            </a:xfrm>
            <a:prstGeom prst="rect">
              <a:avLst/>
            </a:prstGeom>
            <a:solidFill>
              <a:srgbClr val="FBFF69"/>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p>
          </p:txBody>
        </p:sp>
        <p:sp>
          <p:nvSpPr>
            <p:cNvPr id="338" name="Shape 338"/>
            <p:cNvSpPr/>
            <p:nvPr/>
          </p:nvSpPr>
          <p:spPr>
            <a:xfrm>
              <a:off x="0" y="0"/>
              <a:ext cx="3678238" cy="667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Él hablaba con sus abuelos </a:t>
              </a:r>
              <a:br>
                <a:rPr b="1" sz="2000"/>
              </a:br>
              <a:r>
                <a:rPr b="1" sz="2000"/>
                <a:t>cada semana.</a:t>
              </a:r>
            </a:p>
          </p:txBody>
        </p:sp>
      </p:grpSp>
      <p:sp>
        <p:nvSpPr>
          <p:cNvPr id="340" name="Shape 3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57</a:t>
            </a:r>
          </a:p>
        </p:txBody>
      </p:sp>
      <p:pic>
        <p:nvPicPr>
          <p:cNvPr id="34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4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43" name="Shape 343"/>
          <p:cNvSpPr/>
          <p:nvPr/>
        </p:nvSpPr>
        <p:spPr>
          <a:xfrm>
            <a:off x="341312" y="1992022"/>
            <a:ext cx="84201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4.</a:t>
            </a:r>
            <a:r>
              <a:rPr b="1" sz="2000"/>
              <a:t>    </a:t>
            </a:r>
            <a:r>
              <a:rPr sz="2000"/>
              <a:t>Compare the following sentences.</a:t>
            </a:r>
          </a:p>
        </p:txBody>
      </p:sp>
      <p:pic>
        <p:nvPicPr>
          <p:cNvPr id="344" name="slide 24 titletext1a.png" descr="slide 24 titletext1a"/>
          <p:cNvPicPr/>
          <p:nvPr/>
        </p:nvPicPr>
        <p:blipFill>
          <a:blip r:embed="rId4">
            <a:extLst/>
          </a:blip>
          <a:stretch>
            <a:fillRect/>
          </a:stretch>
        </p:blipFill>
        <p:spPr>
          <a:xfrm>
            <a:off x="328612" y="1066800"/>
            <a:ext cx="4978401" cy="469900"/>
          </a:xfrm>
          <a:prstGeom prst="rect">
            <a:avLst/>
          </a:prstGeom>
          <a:ln w="12700">
            <a:miter lim="400000"/>
          </a:ln>
        </p:spPr>
      </p:pic>
      <p:grpSp>
        <p:nvGrpSpPr>
          <p:cNvPr id="347" name="Group 347"/>
          <p:cNvGrpSpPr/>
          <p:nvPr/>
        </p:nvGrpSpPr>
        <p:grpSpPr>
          <a:xfrm>
            <a:off x="862012" y="2761959"/>
            <a:ext cx="8177213" cy="375232"/>
            <a:chOff x="0" y="0"/>
            <a:chExt cx="8177212" cy="375230"/>
          </a:xfrm>
        </p:grpSpPr>
        <p:sp>
          <p:nvSpPr>
            <p:cNvPr id="345" name="Shape 345"/>
            <p:cNvSpPr/>
            <p:nvPr/>
          </p:nvSpPr>
          <p:spPr>
            <a:xfrm>
              <a:off x="0" y="-1"/>
              <a:ext cx="41719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REPEATED, HABITUAL ACTION</a:t>
              </a:r>
            </a:p>
          </p:txBody>
        </p:sp>
        <p:sp>
          <p:nvSpPr>
            <p:cNvPr id="346" name="Shape 346"/>
            <p:cNvSpPr/>
            <p:nvPr/>
          </p:nvSpPr>
          <p:spPr>
            <a:xfrm>
              <a:off x="4310062" y="-1"/>
              <a:ext cx="3867151"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COMPLETED ACTION</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47"/>
                                        </p:tgtEl>
                                        <p:attrNameLst>
                                          <p:attrName>style.visibility</p:attrName>
                                        </p:attrNameLst>
                                      </p:cBhvr>
                                      <p:to>
                                        <p:strVal val="visible"/>
                                      </p:to>
                                    </p:set>
                                    <p:animEffect filter="wipe(left)" transition="in">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39"/>
                                        </p:tgtEl>
                                        <p:attrNameLst>
                                          <p:attrName>style.visibility</p:attrName>
                                        </p:attrNameLst>
                                      </p:cBhvr>
                                      <p:to>
                                        <p:strVal val="visible"/>
                                      </p:to>
                                    </p:set>
                                    <p:animEffect filter="fade" transition="in">
                                      <p:cBhvr>
                                        <p:cTn id="12" dur="5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30"/>
                                        </p:tgtEl>
                                        <p:attrNameLst>
                                          <p:attrName>style.visibility</p:attrName>
                                        </p:attrNameLst>
                                      </p:cBhvr>
                                      <p:to>
                                        <p:strVal val="visible"/>
                                      </p:to>
                                    </p:set>
                                    <p:animEffect filter="fade" transition="in">
                                      <p:cBhvr>
                                        <p:cTn id="17" dur="500"/>
                                        <p:tgtEl>
                                          <p:spTgt spid="33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36"/>
                                        </p:tgtEl>
                                        <p:attrNameLst>
                                          <p:attrName>style.visibility</p:attrName>
                                        </p:attrNameLst>
                                      </p:cBhvr>
                                      <p:to>
                                        <p:strVal val="visible"/>
                                      </p:to>
                                    </p:set>
                                    <p:animEffect filter="fade" transition="in">
                                      <p:cBhvr>
                                        <p:cTn id="22" dur="500"/>
                                        <p:tgtEl>
                                          <p:spTgt spid="33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327"/>
                                        </p:tgtEl>
                                        <p:attrNameLst>
                                          <p:attrName>style.visibility</p:attrName>
                                        </p:attrNameLst>
                                      </p:cBhvr>
                                      <p:to>
                                        <p:strVal val="visible"/>
                                      </p:to>
                                    </p:set>
                                    <p:animEffect filter="fade" transition="in">
                                      <p:cBhvr>
                                        <p:cTn id="27" dur="500"/>
                                        <p:tgtEl>
                                          <p:spTgt spid="327"/>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333"/>
                                        </p:tgtEl>
                                        <p:attrNameLst>
                                          <p:attrName>style.visibility</p:attrName>
                                        </p:attrNameLst>
                                      </p:cBhvr>
                                      <p:to>
                                        <p:strVal val="visible"/>
                                      </p:to>
                                    </p:set>
                                    <p:animEffect filter="fade" transition="in">
                                      <p:cBhvr>
                                        <p:cTn id="32" dur="500"/>
                                        <p:tgtEl>
                                          <p:spTgt spid="33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24"/>
                                        </p:tgtEl>
                                        <p:attrNameLst>
                                          <p:attrName>style.visibility</p:attrName>
                                        </p:attrNameLst>
                                      </p:cBhvr>
                                      <p:to>
                                        <p:strVal val="visible"/>
                                      </p:to>
                                    </p:set>
                                    <p:animEffect filter="fade" transition="in">
                                      <p:cBhvr>
                                        <p:cTn id="37" dur="500"/>
                                        <p:tgtEl>
                                          <p:spTgt spid="324"/>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341"/>
                                        </p:tgtEl>
                                        <p:attrNameLst>
                                          <p:attrName>style.visibility</p:attrName>
                                        </p:attrNameLst>
                                      </p:cBhvr>
                                      <p:to>
                                        <p:strVal val="visible"/>
                                      </p:to>
                                    </p:set>
                                    <p:animEffect filter="fade" transition="in">
                                      <p:cBhvr>
                                        <p:cTn id="42"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7"/>
      <p:bldP build="whole" bldLvl="1" animBg="1" rev="0" advAuto="0" spid="336" grpId="4"/>
      <p:bldP build="whole" bldLvl="1" animBg="1" rev="0" advAuto="0" spid="327" grpId="5"/>
      <p:bldP build="whole" bldLvl="1" animBg="1" rev="0" advAuto="0" spid="330" grpId="3"/>
      <p:bldP build="whole" bldLvl="1" animBg="1" rev="0" advAuto="0" spid="333" grpId="6"/>
      <p:bldP build="whole" bldLvl="1" animBg="1" rev="0" advAuto="0" spid="341" grpId="8"/>
      <p:bldP build="whole" bldLvl="1" animBg="1" rev="0" advAuto="0" spid="347" grpId="1"/>
      <p:bldP build="whole" bldLvl="1" animBg="1" rev="0" advAuto="0" spid="339"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57</a:t>
            </a:r>
          </a:p>
        </p:txBody>
      </p:sp>
      <p:pic>
        <p:nvPicPr>
          <p:cNvPr id="35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1"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57</a:t>
            </a:r>
          </a:p>
        </p:txBody>
      </p:sp>
      <p:pic>
        <p:nvPicPr>
          <p:cNvPr id="35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5"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57</a:t>
            </a:r>
          </a:p>
        </p:txBody>
      </p:sp>
      <p:pic>
        <p:nvPicPr>
          <p:cNvPr id="35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9"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60" name="Shape 360"/>
          <p:cNvSpPr/>
          <p:nvPr/>
        </p:nvSpPr>
        <p:spPr>
          <a:xfrm>
            <a:off x="328612" y="1598322"/>
            <a:ext cx="8304213" cy="212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Often a sentence may have two or more verbs in the past. The verbs may </a:t>
            </a:r>
            <a:br>
              <a:rPr sz="2000"/>
            </a:br>
            <a:r>
              <a:rPr sz="2000"/>
              <a:t>       be in the same tense or in different tenses. In the sentence below, both </a:t>
            </a:r>
            <a:br>
              <a:rPr sz="2000"/>
            </a:br>
            <a:r>
              <a:rPr sz="2000"/>
              <a:t>       verbs are in the</a:t>
            </a:r>
            <a:r>
              <a:rPr sz="2000">
                <a:solidFill>
                  <a:srgbClr val="FF0000"/>
                </a:solidFill>
              </a:rPr>
              <a:t> </a:t>
            </a:r>
            <a:r>
              <a:rPr b="1" sz="2000">
                <a:solidFill>
                  <a:srgbClr val="FF0000"/>
                </a:solidFill>
              </a:rPr>
              <a:t>________</a:t>
            </a:r>
            <a:r>
              <a:rPr sz="2000"/>
              <a:t>. Both describe simple actions that began and </a:t>
            </a:r>
            <a:br>
              <a:rPr sz="2000"/>
            </a:br>
            <a:r>
              <a:rPr sz="2000"/>
              <a:t>       ended at a specific time in the past.</a:t>
            </a:r>
          </a:p>
        </p:txBody>
      </p:sp>
      <p:sp>
        <p:nvSpPr>
          <p:cNvPr id="361" name="Shape 361"/>
          <p:cNvSpPr/>
          <p:nvPr/>
        </p:nvSpPr>
        <p:spPr>
          <a:xfrm>
            <a:off x="2438400" y="2623847"/>
            <a:ext cx="115093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preterite</a:t>
            </a:r>
          </a:p>
        </p:txBody>
      </p:sp>
      <p:grpSp>
        <p:nvGrpSpPr>
          <p:cNvPr id="365" name="Group 365"/>
          <p:cNvGrpSpPr/>
          <p:nvPr/>
        </p:nvGrpSpPr>
        <p:grpSpPr>
          <a:xfrm>
            <a:off x="2560637" y="3868447"/>
            <a:ext cx="3968751" cy="405103"/>
            <a:chOff x="0" y="0"/>
            <a:chExt cx="3968750" cy="405102"/>
          </a:xfrm>
        </p:grpSpPr>
        <p:sp>
          <p:nvSpPr>
            <p:cNvPr id="362" name="Shape 362"/>
            <p:cNvSpPr/>
            <p:nvPr/>
          </p:nvSpPr>
          <p:spPr>
            <a:xfrm>
              <a:off x="822325" y="8227"/>
              <a:ext cx="511175"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63" name="Shape 363"/>
            <p:cNvSpPr/>
            <p:nvPr/>
          </p:nvSpPr>
          <p:spPr>
            <a:xfrm>
              <a:off x="2994025" y="1877"/>
              <a:ext cx="341313"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64" name="Shape 364"/>
            <p:cNvSpPr/>
            <p:nvPr/>
          </p:nvSpPr>
          <p:spPr>
            <a:xfrm>
              <a:off x="0" y="-1"/>
              <a:ext cx="396875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Laura lleg</a:t>
              </a:r>
              <a:r>
                <a:rPr b="1" sz="2000"/>
                <a:t>ó ayer y Pepe la vio.</a:t>
              </a:r>
            </a:p>
          </p:txBody>
        </p:sp>
      </p:grpSp>
      <p:pic>
        <p:nvPicPr>
          <p:cNvPr id="366" name="Slide29HeaderTxt.png" descr="Slide29HeaderTxt"/>
          <p:cNvPicPr/>
          <p:nvPr/>
        </p:nvPicPr>
        <p:blipFill>
          <a:blip r:embed="rId4">
            <a:extLst/>
          </a:blip>
          <a:stretch>
            <a:fillRect/>
          </a:stretch>
        </p:blipFill>
        <p:spPr>
          <a:xfrm>
            <a:off x="423862" y="1095375"/>
            <a:ext cx="6983413"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61"/>
                                        </p:tgtEl>
                                        <p:attrNameLst>
                                          <p:attrName>style.visibility</p:attrName>
                                        </p:attrNameLst>
                                      </p:cBhvr>
                                      <p:to>
                                        <p:strVal val="visible"/>
                                      </p:to>
                                    </p:set>
                                    <p:anim calcmode="lin" valueType="num">
                                      <p:cBhvr>
                                        <p:cTn id="7" dur="500" fill="hold"/>
                                        <p:tgtEl>
                                          <p:spTgt spid="361"/>
                                        </p:tgtEl>
                                        <p:attrNameLst>
                                          <p:attrName>ppt_w</p:attrName>
                                        </p:attrNameLst>
                                      </p:cBhvr>
                                      <p:tavLst>
                                        <p:tav tm="0">
                                          <p:val>
                                            <p:fltVal val="0"/>
                                          </p:val>
                                        </p:tav>
                                        <p:tav tm="100000">
                                          <p:val>
                                            <p:strVal val="#ppt_w"/>
                                          </p:val>
                                        </p:tav>
                                      </p:tavLst>
                                    </p:anim>
                                    <p:anim calcmode="lin" valueType="num">
                                      <p:cBhvr>
                                        <p:cTn id="8" dur="500" fill="hold"/>
                                        <p:tgtEl>
                                          <p:spTgt spid="3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365"/>
                                        </p:tgtEl>
                                        <p:attrNameLst>
                                          <p:attrName>style.visibility</p:attrName>
                                        </p:attrNameLst>
                                      </p:cBhvr>
                                      <p:to>
                                        <p:strVal val="visible"/>
                                      </p:to>
                                    </p:set>
                                    <p:animEffect filter="wipe(left)" transition="in">
                                      <p:cBhvr>
                                        <p:cTn id="13" dur="500"/>
                                        <p:tgtEl>
                                          <p:spTgt spid="365"/>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358"/>
                                        </p:tgtEl>
                                        <p:attrNameLst>
                                          <p:attrName>style.visibility</p:attrName>
                                        </p:attrNameLst>
                                      </p:cBhvr>
                                      <p:to>
                                        <p:strVal val="visible"/>
                                      </p:to>
                                    </p:set>
                                    <p:animEffect filter="fade" transition="in">
                                      <p:cBhvr>
                                        <p:cTn id="18"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2"/>
      <p:bldP build="whole" bldLvl="1" animBg="1" rev="0" advAuto="0" spid="361" grpId="1"/>
      <p:bldP build="whole" bldLvl="1" animBg="1" rev="0" advAuto="0" spid="358"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41" name="Shape 4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57</a:t>
            </a:r>
          </a:p>
        </p:txBody>
      </p:sp>
      <p:pic>
        <p:nvPicPr>
          <p:cNvPr id="4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3" name="slide 02 titletext1a.png" descr="slide 02 titletext1a"/>
          <p:cNvPicPr/>
          <p:nvPr/>
        </p:nvPicPr>
        <p:blipFill>
          <a:blip r:embed="rId4">
            <a:extLst/>
          </a:blip>
          <a:stretch>
            <a:fillRect/>
          </a:stretch>
        </p:blipFill>
        <p:spPr>
          <a:xfrm>
            <a:off x="328612" y="1066800"/>
            <a:ext cx="5613401" cy="419100"/>
          </a:xfrm>
          <a:prstGeom prst="rect">
            <a:avLst/>
          </a:prstGeom>
          <a:ln w="12700">
            <a:miter lim="400000"/>
          </a:ln>
        </p:spPr>
      </p:pic>
      <p:sp>
        <p:nvSpPr>
          <p:cNvPr id="44" name="Shape 44"/>
          <p:cNvSpPr/>
          <p:nvPr/>
        </p:nvSpPr>
        <p:spPr>
          <a:xfrm>
            <a:off x="5343525" y="2623847"/>
            <a:ext cx="2884488"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Cristina navegaba la red </a:t>
            </a:r>
            <a:br>
              <a:rPr sz="2000"/>
            </a:br>
            <a:r>
              <a:rPr sz="2000"/>
              <a:t>(el Internet).</a:t>
            </a:r>
          </a:p>
        </p:txBody>
      </p:sp>
      <p:sp>
        <p:nvSpPr>
          <p:cNvPr id="45" name="Shape 45"/>
          <p:cNvSpPr/>
          <p:nvPr/>
        </p:nvSpPr>
        <p:spPr>
          <a:xfrm>
            <a:off x="5343525" y="3447759"/>
            <a:ext cx="35560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Quería regresar a un sitio </a:t>
            </a:r>
            <a:br>
              <a:rPr sz="2000"/>
            </a:br>
            <a:r>
              <a:rPr sz="2000"/>
              <a:t>Web anterior. </a:t>
            </a:r>
          </a:p>
        </p:txBody>
      </p:sp>
      <p:sp>
        <p:nvSpPr>
          <p:cNvPr id="46" name="Shape 46"/>
          <p:cNvSpPr/>
          <p:nvPr/>
        </p:nvSpPr>
        <p:spPr>
          <a:xfrm>
            <a:off x="5343525" y="4249447"/>
            <a:ext cx="35560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Hizo clic en el botón regresar.</a:t>
            </a:r>
          </a:p>
        </p:txBody>
      </p:sp>
      <p:pic>
        <p:nvPicPr>
          <p:cNvPr id="47" name="slide 03 pic1a.png" descr="slide 03 pic1a"/>
          <p:cNvPicPr/>
          <p:nvPr/>
        </p:nvPicPr>
        <p:blipFill>
          <a:blip r:embed="rId5">
            <a:extLst/>
          </a:blip>
          <a:stretch>
            <a:fillRect/>
          </a:stretch>
        </p:blipFill>
        <p:spPr>
          <a:xfrm>
            <a:off x="584200" y="2006600"/>
            <a:ext cx="3987800" cy="3302000"/>
          </a:xfrm>
          <a:prstGeom prst="rect">
            <a:avLst/>
          </a:prstGeom>
          <a:ln w="12700">
            <a:miter lim="400000"/>
          </a:ln>
        </p:spPr>
      </p:pic>
      <p:pic>
        <p:nvPicPr>
          <p:cNvPr id="48" name="slide 03 text1a.png" descr="slide 03 text1a"/>
          <p:cNvPicPr/>
          <p:nvPr/>
        </p:nvPicPr>
        <p:blipFill>
          <a:blip r:embed="rId6">
            <a:extLst/>
          </a:blip>
          <a:stretch>
            <a:fillRect/>
          </a:stretch>
        </p:blipFill>
        <p:spPr>
          <a:xfrm>
            <a:off x="601662" y="2187575"/>
            <a:ext cx="1778001" cy="508000"/>
          </a:xfrm>
          <a:prstGeom prst="rect">
            <a:avLst/>
          </a:prstGeom>
          <a:ln w="12700">
            <a:miter lim="400000"/>
          </a:ln>
        </p:spPr>
      </p:pic>
      <p:pic>
        <p:nvPicPr>
          <p:cNvPr id="49" name="slide 03 text1b.png" descr="slide 03 text1b"/>
          <p:cNvPicPr/>
          <p:nvPr/>
        </p:nvPicPr>
        <p:blipFill>
          <a:blip r:embed="rId7">
            <a:extLst/>
          </a:blip>
          <a:stretch>
            <a:fillRect/>
          </a:stretch>
        </p:blipFill>
        <p:spPr>
          <a:xfrm>
            <a:off x="587375" y="2187575"/>
            <a:ext cx="1778000"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
                                        </p:tgtEl>
                                        <p:attrNameLst>
                                          <p:attrName>style.visibility</p:attrName>
                                        </p:attrNameLst>
                                      </p:cBhvr>
                                      <p:to>
                                        <p:strVal val="visible"/>
                                      </p:to>
                                    </p:set>
                                    <p:animEffect filter="fade" transition="i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44"/>
                                        </p:tgtEl>
                                        <p:attrNameLst>
                                          <p:attrName>style.visibility</p:attrName>
                                        </p:attrNameLst>
                                      </p:cBhvr>
                                      <p:to>
                                        <p:strVal val="visible"/>
                                      </p:to>
                                    </p:set>
                                    <p:animEffect filter="wipe(left)" transition="i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45"/>
                                        </p:tgtEl>
                                        <p:attrNameLst>
                                          <p:attrName>style.visibility</p:attrName>
                                        </p:attrNameLst>
                                      </p:cBhvr>
                                      <p:to>
                                        <p:strVal val="visible"/>
                                      </p:to>
                                    </p:set>
                                    <p:animEffect filter="wipe(left)" transition="i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46"/>
                                        </p:tgtEl>
                                        <p:attrNameLst>
                                          <p:attrName>style.visibility</p:attrName>
                                        </p:attrNameLst>
                                      </p:cBhvr>
                                      <p:to>
                                        <p:strVal val="visible"/>
                                      </p:to>
                                    </p:set>
                                    <p:animEffect filter="wipe(left)" transition="i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1"/>
      <p:bldP build="whole" bldLvl="1" animBg="1" rev="0" advAuto="0" spid="46" grpId="4"/>
      <p:bldP build="whole" bldLvl="1" animBg="1" rev="0" advAuto="0" spid="45" grpId="3"/>
      <p:bldP build="whole" bldLvl="1" animBg="1" rev="0" advAuto="0" spid="42" grpId="5"/>
      <p:bldP build="whole" bldLvl="1" animBg="1" rev="0" advAuto="0" spid="44" grpId="2"/>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1" name="Group 371"/>
          <p:cNvGrpSpPr/>
          <p:nvPr/>
        </p:nvGrpSpPr>
        <p:grpSpPr>
          <a:xfrm>
            <a:off x="1633537" y="3452522"/>
            <a:ext cx="6254751" cy="727366"/>
            <a:chOff x="0" y="0"/>
            <a:chExt cx="6254750" cy="727365"/>
          </a:xfrm>
        </p:grpSpPr>
        <p:sp>
          <p:nvSpPr>
            <p:cNvPr id="368" name="Shape 368"/>
            <p:cNvSpPr/>
            <p:nvPr/>
          </p:nvSpPr>
          <p:spPr>
            <a:xfrm>
              <a:off x="904875" y="330490"/>
              <a:ext cx="1143001" cy="396876"/>
            </a:xfrm>
            <a:prstGeom prst="rect">
              <a:avLst/>
            </a:prstGeom>
            <a:solidFill>
              <a:srgbClr val="9900CC"/>
            </a:solidFill>
            <a:ln w="12700" cap="flat">
              <a:noFill/>
              <a:miter lim="400000"/>
            </a:ln>
            <a:effectLst/>
          </p:spPr>
          <p:txBody>
            <a:bodyPr wrap="square" lIns="0" tIns="0" rIns="0" bIns="0" numCol="1" anchor="ctr">
              <a:noAutofit/>
            </a:bodyPr>
            <a:lstStyle/>
            <a:p>
              <a:pPr lvl="0">
                <a:defRPr b="1" sz="2000"/>
              </a:pPr>
            </a:p>
          </p:txBody>
        </p:sp>
        <p:sp>
          <p:nvSpPr>
            <p:cNvPr id="369" name="Shape 369"/>
            <p:cNvSpPr/>
            <p:nvPr/>
          </p:nvSpPr>
          <p:spPr>
            <a:xfrm>
              <a:off x="3024187" y="11402"/>
              <a:ext cx="349251" cy="396876"/>
            </a:xfrm>
            <a:prstGeom prst="rect">
              <a:avLst/>
            </a:prstGeom>
            <a:solidFill>
              <a:srgbClr val="9900CC"/>
            </a:solidFill>
            <a:ln w="12700" cap="flat">
              <a:noFill/>
              <a:miter lim="400000"/>
            </a:ln>
            <a:effectLst/>
          </p:spPr>
          <p:txBody>
            <a:bodyPr wrap="square" lIns="0" tIns="0" rIns="0" bIns="0" numCol="1" anchor="ctr">
              <a:noAutofit/>
            </a:bodyPr>
            <a:lstStyle/>
            <a:p>
              <a:pPr lvl="0">
                <a:defRPr b="1" sz="2000"/>
              </a:pPr>
            </a:p>
          </p:txBody>
        </p:sp>
        <p:sp>
          <p:nvSpPr>
            <p:cNvPr id="370" name="Shape 370"/>
            <p:cNvSpPr/>
            <p:nvPr/>
          </p:nvSpPr>
          <p:spPr>
            <a:xfrm>
              <a:off x="0" y="0"/>
              <a:ext cx="6254750" cy="667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Durante el invierno, Adela iba a las monta</a:t>
              </a:r>
              <a:r>
                <a:rPr b="1" sz="2000"/>
                <a:t>ñas a esquiar, pero yo trabajaba.</a:t>
              </a:r>
            </a:p>
          </p:txBody>
        </p:sp>
      </p:grpSp>
      <p:sp>
        <p:nvSpPr>
          <p:cNvPr id="372" name="Shape 37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57</a:t>
            </a:r>
          </a:p>
        </p:txBody>
      </p:sp>
      <p:pic>
        <p:nvPicPr>
          <p:cNvPr id="37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4"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75" name="Shape 375"/>
          <p:cNvSpPr/>
          <p:nvPr/>
        </p:nvSpPr>
        <p:spPr>
          <a:xfrm>
            <a:off x="328612" y="1738022"/>
            <a:ext cx="8420101"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In the sentence below, the two verbs are in the </a:t>
            </a:r>
            <a:r>
              <a:rPr b="1" sz="2000">
                <a:solidFill>
                  <a:srgbClr val="FF0000"/>
                </a:solidFill>
              </a:rPr>
              <a:t>_________</a:t>
            </a:r>
            <a:r>
              <a:rPr b="1" sz="2000"/>
              <a:t> </a:t>
            </a:r>
            <a:r>
              <a:rPr sz="2000"/>
              <a:t>because they </a:t>
            </a:r>
            <a:br>
              <a:rPr sz="2000"/>
            </a:br>
            <a:r>
              <a:rPr sz="2000"/>
              <a:t>       both describe habitual or continuous actions. The moment when the actions </a:t>
            </a:r>
            <a:br>
              <a:rPr sz="2000"/>
            </a:br>
            <a:r>
              <a:rPr sz="2000"/>
              <a:t>       began or ended is unimportant.</a:t>
            </a:r>
          </a:p>
        </p:txBody>
      </p:sp>
      <p:sp>
        <p:nvSpPr>
          <p:cNvPr id="376" name="Shape 376"/>
          <p:cNvSpPr/>
          <p:nvPr/>
        </p:nvSpPr>
        <p:spPr>
          <a:xfrm>
            <a:off x="5567362" y="2006309"/>
            <a:ext cx="12731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imperfect</a:t>
            </a:r>
          </a:p>
        </p:txBody>
      </p:sp>
      <p:pic>
        <p:nvPicPr>
          <p:cNvPr id="377" name="Slide29HeaderTxt.png" descr="Slide29HeaderTxt"/>
          <p:cNvPicPr/>
          <p:nvPr/>
        </p:nvPicPr>
        <p:blipFill>
          <a:blip r:embed="rId4">
            <a:extLst/>
          </a:blip>
          <a:stretch>
            <a:fillRect/>
          </a:stretch>
        </p:blipFill>
        <p:spPr>
          <a:xfrm>
            <a:off x="423862" y="1095375"/>
            <a:ext cx="6983413"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76"/>
                                        </p:tgtEl>
                                        <p:attrNameLst>
                                          <p:attrName>style.visibility</p:attrName>
                                        </p:attrNameLst>
                                      </p:cBhvr>
                                      <p:to>
                                        <p:strVal val="visible"/>
                                      </p:to>
                                    </p:set>
                                    <p:anim calcmode="lin" valueType="num">
                                      <p:cBhvr>
                                        <p:cTn id="7" dur="500" fill="hold"/>
                                        <p:tgtEl>
                                          <p:spTgt spid="376"/>
                                        </p:tgtEl>
                                        <p:attrNameLst>
                                          <p:attrName>ppt_w</p:attrName>
                                        </p:attrNameLst>
                                      </p:cBhvr>
                                      <p:tavLst>
                                        <p:tav tm="0">
                                          <p:val>
                                            <p:fltVal val="0"/>
                                          </p:val>
                                        </p:tav>
                                        <p:tav tm="100000">
                                          <p:val>
                                            <p:strVal val="#ppt_w"/>
                                          </p:val>
                                        </p:tav>
                                      </p:tavLst>
                                    </p:anim>
                                    <p:anim calcmode="lin" valueType="num">
                                      <p:cBhvr>
                                        <p:cTn id="8" dur="500" fill="hold"/>
                                        <p:tgtEl>
                                          <p:spTgt spid="3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371"/>
                                        </p:tgtEl>
                                        <p:attrNameLst>
                                          <p:attrName>style.visibility</p:attrName>
                                        </p:attrNameLst>
                                      </p:cBhvr>
                                      <p:to>
                                        <p:strVal val="visible"/>
                                      </p:to>
                                    </p:set>
                                    <p:animEffect filter="wipe(left)" transition="in">
                                      <p:cBhvr>
                                        <p:cTn id="13" dur="500"/>
                                        <p:tgtEl>
                                          <p:spTgt spid="371"/>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3" fill="hold">
                                  <p:stCondLst>
                                    <p:cond delay="0"/>
                                  </p:stCondLst>
                                  <p:iterate type="el" backwards="0">
                                    <p:tmAbs val="0"/>
                                  </p:iterate>
                                  <p:childTnLst>
                                    <p:set>
                                      <p:cBhvr>
                                        <p:cTn id="17" fill="hold"/>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3"/>
      <p:bldP build="whole" bldLvl="1" animBg="1" rev="0" advAuto="0" spid="371" grpId="2"/>
      <p:bldP build="whole" bldLvl="1" animBg="1" rev="0" advAuto="0" spid="37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57</a:t>
            </a:r>
          </a:p>
        </p:txBody>
      </p:sp>
      <p:pic>
        <p:nvPicPr>
          <p:cNvPr id="38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1"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82" name="Shape 382"/>
          <p:cNvSpPr/>
          <p:nvPr/>
        </p:nvSpPr>
        <p:spPr>
          <a:xfrm>
            <a:off x="328612" y="1884072"/>
            <a:ext cx="8420101"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In the sentence below, the verb </a:t>
            </a:r>
            <a:r>
              <a:rPr b="1" sz="2000"/>
              <a:t>estudiaba</a:t>
            </a:r>
            <a:r>
              <a:rPr sz="2000"/>
              <a:t> is in the imperfect; it describes </a:t>
            </a:r>
            <a:br>
              <a:rPr sz="2000"/>
            </a:br>
            <a:r>
              <a:rPr sz="2000"/>
              <a:t>       the background—what was going on. The verb in the preterite, </a:t>
            </a:r>
            <a:r>
              <a:rPr b="1" sz="2000"/>
              <a:t>entró</a:t>
            </a:r>
            <a:r>
              <a:rPr sz="2000"/>
              <a:t>, </a:t>
            </a:r>
            <a:br>
              <a:rPr sz="2000"/>
            </a:br>
            <a:r>
              <a:rPr sz="2000"/>
              <a:t>       expresses the action or event that interrupted the ongoing action.</a:t>
            </a:r>
          </a:p>
        </p:txBody>
      </p:sp>
      <p:grpSp>
        <p:nvGrpSpPr>
          <p:cNvPr id="386" name="Group 386"/>
          <p:cNvGrpSpPr/>
          <p:nvPr/>
        </p:nvGrpSpPr>
        <p:grpSpPr>
          <a:xfrm>
            <a:off x="2586037" y="3457284"/>
            <a:ext cx="4032251" cy="667332"/>
            <a:chOff x="0" y="0"/>
            <a:chExt cx="4032250" cy="667330"/>
          </a:xfrm>
        </p:grpSpPr>
        <p:sp>
          <p:nvSpPr>
            <p:cNvPr id="383" name="Shape 383"/>
            <p:cNvSpPr/>
            <p:nvPr/>
          </p:nvSpPr>
          <p:spPr>
            <a:xfrm>
              <a:off x="2994025" y="135227"/>
              <a:ext cx="609600" cy="396876"/>
            </a:xfrm>
            <a:prstGeom prst="rect">
              <a:avLst/>
            </a:prstGeom>
            <a:solidFill>
              <a:srgbClr val="FBFF69"/>
            </a:solidFill>
            <a:ln w="12700" cap="flat">
              <a:noFill/>
              <a:miter lim="400000"/>
            </a:ln>
            <a:effectLst/>
          </p:spPr>
          <p:txBody>
            <a:bodyPr wrap="square" lIns="0" tIns="0" rIns="0" bIns="0" numCol="1" anchor="ctr">
              <a:noAutofit/>
            </a:bodyPr>
            <a:lstStyle/>
            <a:p>
              <a:pPr lvl="0">
                <a:defRPr b="1" sz="2000"/>
              </a:pPr>
            </a:p>
          </p:txBody>
        </p:sp>
        <p:sp>
          <p:nvSpPr>
            <p:cNvPr id="384" name="Shape 384"/>
            <p:cNvSpPr/>
            <p:nvPr/>
          </p:nvSpPr>
          <p:spPr>
            <a:xfrm>
              <a:off x="454024" y="151102"/>
              <a:ext cx="1084264" cy="396876"/>
            </a:xfrm>
            <a:prstGeom prst="rect">
              <a:avLst/>
            </a:prstGeom>
            <a:solidFill>
              <a:srgbClr val="9900CC"/>
            </a:solidFill>
            <a:ln w="12700" cap="flat">
              <a:noFill/>
              <a:miter lim="400000"/>
            </a:ln>
            <a:effectLst/>
          </p:spPr>
          <p:txBody>
            <a:bodyPr wrap="square" lIns="0" tIns="0" rIns="0" bIns="0" numCol="1" anchor="ctr">
              <a:noAutofit/>
            </a:bodyPr>
            <a:lstStyle/>
            <a:p>
              <a:pPr lvl="0">
                <a:defRPr b="1" sz="2000"/>
              </a:pPr>
            </a:p>
          </p:txBody>
        </p:sp>
        <p:sp>
          <p:nvSpPr>
            <p:cNvPr id="385" name="Shape 385"/>
            <p:cNvSpPr/>
            <p:nvPr/>
          </p:nvSpPr>
          <p:spPr>
            <a:xfrm>
              <a:off x="0" y="-1"/>
              <a:ext cx="4032250"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sz="2000"/>
                <a:t>Yo estudiaba cuando Julia entr</a:t>
              </a:r>
              <a:r>
                <a:rPr b="1" sz="2000"/>
                <a:t>ó.</a:t>
              </a:r>
            </a:p>
          </p:txBody>
        </p:sp>
      </p:grpSp>
      <p:pic>
        <p:nvPicPr>
          <p:cNvPr id="387" name="Slide29HeaderTxt.png" descr="Slide29HeaderTxt"/>
          <p:cNvPicPr/>
          <p:nvPr/>
        </p:nvPicPr>
        <p:blipFill>
          <a:blip r:embed="rId4">
            <a:extLst/>
          </a:blip>
          <a:stretch>
            <a:fillRect/>
          </a:stretch>
        </p:blipFill>
        <p:spPr>
          <a:xfrm>
            <a:off x="423862" y="1095375"/>
            <a:ext cx="6983413" cy="444500"/>
          </a:xfrm>
          <a:prstGeom prst="rect">
            <a:avLst/>
          </a:prstGeom>
          <a:ln w="12700">
            <a:miter lim="400000"/>
          </a:ln>
        </p:spPr>
      </p:pic>
      <p:pic>
        <p:nvPicPr>
          <p:cNvPr id="388" name="quickpass_grammar_6.png" descr="quickpass_grammar_6"/>
          <p:cNvPicPr/>
          <p:nvPr/>
        </p:nvPicPr>
        <p:blipFill>
          <a:blip r:embed="rId5">
            <a:extLst/>
          </a:blip>
          <a:stretch>
            <a:fillRect/>
          </a:stretch>
        </p:blipFill>
        <p:spPr>
          <a:xfrm>
            <a:off x="6865937" y="241300"/>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86"/>
                                        </p:tgtEl>
                                        <p:attrNameLst>
                                          <p:attrName>style.visibility</p:attrName>
                                        </p:attrNameLst>
                                      </p:cBhvr>
                                      <p:to>
                                        <p:strVal val="visible"/>
                                      </p:to>
                                    </p:set>
                                    <p:animEffect filter="wipe(left)" transition="in">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2"/>
      <p:bldP build="whole" bldLvl="1" animBg="1" rev="0" advAuto="0" spid="386"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57</a:t>
            </a:r>
          </a:p>
        </p:txBody>
      </p:sp>
      <p:pic>
        <p:nvPicPr>
          <p:cNvPr id="39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1"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57</a:t>
            </a:r>
          </a:p>
        </p:txBody>
      </p:sp>
      <p:pic>
        <p:nvPicPr>
          <p:cNvPr id="39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397" name="slide 33 titletext1a.png" descr="slide 33 titletext1a"/>
          <p:cNvPicPr/>
          <p:nvPr/>
        </p:nvPicPr>
        <p:blipFill>
          <a:blip r:embed="rId4">
            <a:extLst/>
          </a:blip>
          <a:stretch>
            <a:fillRect/>
          </a:stretch>
        </p:blipFill>
        <p:spPr>
          <a:xfrm>
            <a:off x="328612" y="1066800"/>
            <a:ext cx="3429001" cy="444500"/>
          </a:xfrm>
          <a:prstGeom prst="rect">
            <a:avLst/>
          </a:prstGeom>
          <a:ln w="12700">
            <a:miter lim="400000"/>
          </a:ln>
        </p:spPr>
      </p:pic>
      <p:pic>
        <p:nvPicPr>
          <p:cNvPr id="398" name="slide 33 pic1a.png" descr="slide 33 pic1a"/>
          <p:cNvPicPr/>
          <p:nvPr/>
        </p:nvPicPr>
        <p:blipFill>
          <a:blip r:embed="rId5">
            <a:extLst/>
          </a:blip>
          <a:stretch>
            <a:fillRect/>
          </a:stretch>
        </p:blipFill>
        <p:spPr>
          <a:xfrm>
            <a:off x="771525" y="2251075"/>
            <a:ext cx="5588000" cy="2540000"/>
          </a:xfrm>
          <a:prstGeom prst="rect">
            <a:avLst/>
          </a:prstGeom>
          <a:ln w="12700">
            <a:miter lim="400000"/>
          </a:ln>
        </p:spPr>
      </p:pic>
      <p:pic>
        <p:nvPicPr>
          <p:cNvPr id="399" name="slide 33 text1a.png" descr="slide 33 text1a"/>
          <p:cNvPicPr/>
          <p:nvPr/>
        </p:nvPicPr>
        <p:blipFill>
          <a:blip r:embed="rId6">
            <a:extLst/>
          </a:blip>
          <a:stretch>
            <a:fillRect/>
          </a:stretch>
        </p:blipFill>
        <p:spPr>
          <a:xfrm>
            <a:off x="5286375" y="2960687"/>
            <a:ext cx="3568700" cy="1079501"/>
          </a:xfrm>
          <a:prstGeom prst="rect">
            <a:avLst/>
          </a:prstGeom>
          <a:ln w="12700">
            <a:miter lim="400000"/>
          </a:ln>
        </p:spPr>
      </p:pic>
      <p:pic>
        <p:nvPicPr>
          <p:cNvPr id="400" name="slide 33 text1b.png" descr="slide 33 text1b"/>
          <p:cNvPicPr/>
          <p:nvPr/>
        </p:nvPicPr>
        <p:blipFill>
          <a:blip r:embed="rId7">
            <a:extLst/>
          </a:blip>
          <a:stretch>
            <a:fillRect/>
          </a:stretch>
        </p:blipFill>
        <p:spPr>
          <a:xfrm>
            <a:off x="5286375" y="2960687"/>
            <a:ext cx="3568700" cy="1079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0"/>
                                        </p:tgtEl>
                                        <p:attrNameLst>
                                          <p:attrName>style.visibility</p:attrName>
                                        </p:attrNameLst>
                                      </p:cBhvr>
                                      <p:to>
                                        <p:strVal val="visible"/>
                                      </p:to>
                                    </p:set>
                                    <p:animEffect filter="fade" transition="in">
                                      <p:cBhvr>
                                        <p:cTn id="7" dur="5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2"/>
      <p:bldP build="whole" bldLvl="1" animBg="1" rev="0" advAuto="0" spid="400"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57</a:t>
            </a:r>
          </a:p>
        </p:txBody>
      </p:sp>
      <p:pic>
        <p:nvPicPr>
          <p:cNvPr id="40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05" name="slide 33 titletext1a.png" descr="slide 33 titletext1a"/>
          <p:cNvPicPr/>
          <p:nvPr/>
        </p:nvPicPr>
        <p:blipFill>
          <a:blip r:embed="rId4">
            <a:extLst/>
          </a:blip>
          <a:stretch>
            <a:fillRect/>
          </a:stretch>
        </p:blipFill>
        <p:spPr>
          <a:xfrm>
            <a:off x="328612" y="1066800"/>
            <a:ext cx="3429001" cy="444500"/>
          </a:xfrm>
          <a:prstGeom prst="rect">
            <a:avLst/>
          </a:prstGeom>
          <a:ln w="12700">
            <a:miter lim="400000"/>
          </a:ln>
        </p:spPr>
      </p:pic>
      <p:pic>
        <p:nvPicPr>
          <p:cNvPr id="406" name="slide 34 pic1a.png" descr="slide 34 pic1a"/>
          <p:cNvPicPr/>
          <p:nvPr/>
        </p:nvPicPr>
        <p:blipFill>
          <a:blip r:embed="rId5">
            <a:extLst/>
          </a:blip>
          <a:stretch>
            <a:fillRect/>
          </a:stretch>
        </p:blipFill>
        <p:spPr>
          <a:xfrm>
            <a:off x="757237" y="2286000"/>
            <a:ext cx="3009901" cy="2540000"/>
          </a:xfrm>
          <a:prstGeom prst="rect">
            <a:avLst/>
          </a:prstGeom>
          <a:ln w="12700">
            <a:miter lim="400000"/>
          </a:ln>
        </p:spPr>
      </p:pic>
      <p:pic>
        <p:nvPicPr>
          <p:cNvPr id="407" name="slide 34 pic2a.png" descr="slide 34 pic2a"/>
          <p:cNvPicPr/>
          <p:nvPr/>
        </p:nvPicPr>
        <p:blipFill>
          <a:blip r:embed="rId6">
            <a:extLst/>
          </a:blip>
          <a:stretch>
            <a:fillRect/>
          </a:stretch>
        </p:blipFill>
        <p:spPr>
          <a:xfrm>
            <a:off x="5410200" y="2286000"/>
            <a:ext cx="3009900" cy="2540000"/>
          </a:xfrm>
          <a:prstGeom prst="rect">
            <a:avLst/>
          </a:prstGeom>
          <a:ln w="12700">
            <a:miter lim="400000"/>
          </a:ln>
        </p:spPr>
      </p:pic>
      <p:pic>
        <p:nvPicPr>
          <p:cNvPr id="408" name="slide 34 text2a.png" descr="slide 34 text2a"/>
          <p:cNvPicPr/>
          <p:nvPr/>
        </p:nvPicPr>
        <p:blipFill>
          <a:blip r:embed="rId7">
            <a:extLst/>
          </a:blip>
          <a:stretch>
            <a:fillRect/>
          </a:stretch>
        </p:blipFill>
        <p:spPr>
          <a:xfrm>
            <a:off x="3881437" y="3517900"/>
            <a:ext cx="3581401" cy="889000"/>
          </a:xfrm>
          <a:prstGeom prst="rect">
            <a:avLst/>
          </a:prstGeom>
          <a:ln w="12700">
            <a:miter lim="400000"/>
          </a:ln>
        </p:spPr>
      </p:pic>
      <p:pic>
        <p:nvPicPr>
          <p:cNvPr id="409" name="slide 34 text2b.png" descr="slide 34 text2b"/>
          <p:cNvPicPr/>
          <p:nvPr/>
        </p:nvPicPr>
        <p:blipFill>
          <a:blip r:embed="rId8">
            <a:extLst/>
          </a:blip>
          <a:stretch>
            <a:fillRect/>
          </a:stretch>
        </p:blipFill>
        <p:spPr>
          <a:xfrm>
            <a:off x="3876675" y="3517900"/>
            <a:ext cx="3581400" cy="889000"/>
          </a:xfrm>
          <a:prstGeom prst="rect">
            <a:avLst/>
          </a:prstGeom>
          <a:ln w="12700">
            <a:miter lim="400000"/>
          </a:ln>
        </p:spPr>
      </p:pic>
      <p:pic>
        <p:nvPicPr>
          <p:cNvPr id="410" name="slide 34 text1a.png" descr="slide 34 text1a"/>
          <p:cNvPicPr/>
          <p:nvPr/>
        </p:nvPicPr>
        <p:blipFill>
          <a:blip r:embed="rId9">
            <a:extLst/>
          </a:blip>
          <a:stretch>
            <a:fillRect/>
          </a:stretch>
        </p:blipFill>
        <p:spPr>
          <a:xfrm>
            <a:off x="2746375" y="2498725"/>
            <a:ext cx="2514600" cy="444500"/>
          </a:xfrm>
          <a:prstGeom prst="rect">
            <a:avLst/>
          </a:prstGeom>
          <a:ln w="12700">
            <a:miter lim="400000"/>
          </a:ln>
        </p:spPr>
      </p:pic>
      <p:pic>
        <p:nvPicPr>
          <p:cNvPr id="411" name="slide 34 text1b.png" descr="slide 34 text1b"/>
          <p:cNvPicPr/>
          <p:nvPr/>
        </p:nvPicPr>
        <p:blipFill>
          <a:blip r:embed="rId10">
            <a:extLst/>
          </a:blip>
          <a:stretch>
            <a:fillRect/>
          </a:stretch>
        </p:blipFill>
        <p:spPr>
          <a:xfrm>
            <a:off x="2746375" y="2498725"/>
            <a:ext cx="2514600"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1"/>
                                        </p:tgtEl>
                                        <p:attrNameLst>
                                          <p:attrName>style.visibility</p:attrName>
                                        </p:attrNameLst>
                                      </p:cBhvr>
                                      <p:to>
                                        <p:strVal val="visible"/>
                                      </p:to>
                                    </p:set>
                                    <p:animEffect filter="fade" transition="in">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09"/>
                                        </p:tgtEl>
                                        <p:attrNameLst>
                                          <p:attrName>style.visibility</p:attrName>
                                        </p:attrNameLst>
                                      </p:cBhvr>
                                      <p:to>
                                        <p:strVal val="visible"/>
                                      </p:to>
                                    </p:set>
                                    <p:animEffect filter="fade" transition="in">
                                      <p:cBhvr>
                                        <p:cTn id="12" dur="500"/>
                                        <p:tgtEl>
                                          <p:spTgt spid="40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403"/>
                                        </p:tgtEl>
                                        <p:attrNameLst>
                                          <p:attrName>style.visibility</p:attrName>
                                        </p:attrNameLst>
                                      </p:cBhvr>
                                      <p:to>
                                        <p:strVal val="visible"/>
                                      </p:to>
                                    </p:set>
                                    <p:animEffect filter="fade" transition="in">
                                      <p:cBhvr>
                                        <p:cTn id="17"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2"/>
      <p:bldP build="whole" bldLvl="1" animBg="1" rev="0" advAuto="0" spid="403" grpId="3"/>
      <p:bldP build="whole" bldLvl="1" animBg="1" rev="0" advAuto="0" spid="411"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57</a:t>
            </a:r>
          </a:p>
        </p:txBody>
      </p:sp>
      <p:pic>
        <p:nvPicPr>
          <p:cNvPr id="4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5"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16" name="slide 33 titletext1a.png" descr="slide 33 titletext1a"/>
          <p:cNvPicPr/>
          <p:nvPr/>
        </p:nvPicPr>
        <p:blipFill>
          <a:blip r:embed="rId4">
            <a:extLst/>
          </a:blip>
          <a:stretch>
            <a:fillRect/>
          </a:stretch>
        </p:blipFill>
        <p:spPr>
          <a:xfrm>
            <a:off x="328612" y="1066800"/>
            <a:ext cx="3429001" cy="444500"/>
          </a:xfrm>
          <a:prstGeom prst="rect">
            <a:avLst/>
          </a:prstGeom>
          <a:ln w="12700">
            <a:miter lim="400000"/>
          </a:ln>
        </p:spPr>
      </p:pic>
      <p:pic>
        <p:nvPicPr>
          <p:cNvPr id="417" name="slide 35 pic1a.png" descr="slide 35 pic1a"/>
          <p:cNvPicPr/>
          <p:nvPr/>
        </p:nvPicPr>
        <p:blipFill>
          <a:blip r:embed="rId5">
            <a:extLst/>
          </a:blip>
          <a:stretch>
            <a:fillRect/>
          </a:stretch>
        </p:blipFill>
        <p:spPr>
          <a:xfrm>
            <a:off x="752475" y="2284412"/>
            <a:ext cx="3009900" cy="2540001"/>
          </a:xfrm>
          <a:prstGeom prst="rect">
            <a:avLst/>
          </a:prstGeom>
          <a:ln w="12700">
            <a:miter lim="400000"/>
          </a:ln>
        </p:spPr>
      </p:pic>
      <p:pic>
        <p:nvPicPr>
          <p:cNvPr id="418" name="slide 35 pic2a.png" descr="slide 35 pic2a"/>
          <p:cNvPicPr/>
          <p:nvPr/>
        </p:nvPicPr>
        <p:blipFill>
          <a:blip r:embed="rId6">
            <a:extLst/>
          </a:blip>
          <a:stretch>
            <a:fillRect/>
          </a:stretch>
        </p:blipFill>
        <p:spPr>
          <a:xfrm>
            <a:off x="5424487" y="2284412"/>
            <a:ext cx="3009901" cy="2540001"/>
          </a:xfrm>
          <a:prstGeom prst="rect">
            <a:avLst/>
          </a:prstGeom>
          <a:ln w="12700">
            <a:miter lim="400000"/>
          </a:ln>
        </p:spPr>
      </p:pic>
      <p:pic>
        <p:nvPicPr>
          <p:cNvPr id="419" name="slide 35 text2a.png" descr="slide 35 text2a"/>
          <p:cNvPicPr/>
          <p:nvPr/>
        </p:nvPicPr>
        <p:blipFill>
          <a:blip r:embed="rId7">
            <a:extLst/>
          </a:blip>
          <a:stretch>
            <a:fillRect/>
          </a:stretch>
        </p:blipFill>
        <p:spPr>
          <a:xfrm>
            <a:off x="3841750" y="3705225"/>
            <a:ext cx="2971800" cy="571500"/>
          </a:xfrm>
          <a:prstGeom prst="rect">
            <a:avLst/>
          </a:prstGeom>
          <a:ln w="12700">
            <a:miter lim="400000"/>
          </a:ln>
        </p:spPr>
      </p:pic>
      <p:pic>
        <p:nvPicPr>
          <p:cNvPr id="420" name="slide 35 text2b.png" descr="slide 35 text2b"/>
          <p:cNvPicPr/>
          <p:nvPr/>
        </p:nvPicPr>
        <p:blipFill>
          <a:blip r:embed="rId8">
            <a:extLst/>
          </a:blip>
          <a:stretch>
            <a:fillRect/>
          </a:stretch>
        </p:blipFill>
        <p:spPr>
          <a:xfrm>
            <a:off x="3841750" y="3690937"/>
            <a:ext cx="2971800" cy="571501"/>
          </a:xfrm>
          <a:prstGeom prst="rect">
            <a:avLst/>
          </a:prstGeom>
          <a:ln w="12700">
            <a:miter lim="400000"/>
          </a:ln>
        </p:spPr>
      </p:pic>
      <p:pic>
        <p:nvPicPr>
          <p:cNvPr id="421" name="slide 35 text1a.png" descr="slide 35 text1a"/>
          <p:cNvPicPr/>
          <p:nvPr/>
        </p:nvPicPr>
        <p:blipFill>
          <a:blip r:embed="rId9">
            <a:extLst/>
          </a:blip>
          <a:stretch>
            <a:fillRect/>
          </a:stretch>
        </p:blipFill>
        <p:spPr>
          <a:xfrm>
            <a:off x="2214562" y="2508250"/>
            <a:ext cx="3644901" cy="1054100"/>
          </a:xfrm>
          <a:prstGeom prst="rect">
            <a:avLst/>
          </a:prstGeom>
          <a:ln w="12700">
            <a:miter lim="400000"/>
          </a:ln>
        </p:spPr>
      </p:pic>
      <p:pic>
        <p:nvPicPr>
          <p:cNvPr id="422" name="slide 35 text1b.png" descr="slide 35 text1b"/>
          <p:cNvPicPr/>
          <p:nvPr/>
        </p:nvPicPr>
        <p:blipFill>
          <a:blip r:embed="rId10">
            <a:extLst/>
          </a:blip>
          <a:stretch>
            <a:fillRect/>
          </a:stretch>
        </p:blipFill>
        <p:spPr>
          <a:xfrm>
            <a:off x="2217737" y="2517775"/>
            <a:ext cx="3644901" cy="1054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2"/>
                                        </p:tgtEl>
                                        <p:attrNameLst>
                                          <p:attrName>style.visibility</p:attrName>
                                        </p:attrNameLst>
                                      </p:cBhvr>
                                      <p:to>
                                        <p:strVal val="visible"/>
                                      </p:to>
                                    </p:set>
                                    <p:animEffect filter="fade" transition="in">
                                      <p:cBhvr>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20"/>
                                        </p:tgtEl>
                                        <p:attrNameLst>
                                          <p:attrName>style.visibility</p:attrName>
                                        </p:attrNameLst>
                                      </p:cBhvr>
                                      <p:to>
                                        <p:strVal val="visible"/>
                                      </p:to>
                                    </p:set>
                                    <p:animEffect filter="fade" transition="in">
                                      <p:cBhvr>
                                        <p:cTn id="12" dur="500"/>
                                        <p:tgtEl>
                                          <p:spTgt spid="42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2"/>
      <p:bldP build="whole" bldLvl="1" animBg="1" rev="0" advAuto="0" spid="414" grpId="3"/>
      <p:bldP build="whole" bldLvl="1" animBg="1" rev="0" advAuto="0" spid="42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57</a:t>
            </a:r>
          </a:p>
        </p:txBody>
      </p:sp>
      <p:pic>
        <p:nvPicPr>
          <p:cNvPr id="42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27" name="slide 33 titletext1a.png" descr="slide 33 titletext1a"/>
          <p:cNvPicPr/>
          <p:nvPr/>
        </p:nvPicPr>
        <p:blipFill>
          <a:blip r:embed="rId4">
            <a:extLst/>
          </a:blip>
          <a:stretch>
            <a:fillRect/>
          </a:stretch>
        </p:blipFill>
        <p:spPr>
          <a:xfrm>
            <a:off x="328612" y="1066800"/>
            <a:ext cx="3429001" cy="444500"/>
          </a:xfrm>
          <a:prstGeom prst="rect">
            <a:avLst/>
          </a:prstGeom>
          <a:ln w="12700">
            <a:miter lim="400000"/>
          </a:ln>
        </p:spPr>
      </p:pic>
      <p:pic>
        <p:nvPicPr>
          <p:cNvPr id="428" name="slide 36 pic1a.png" descr="slide 36 pic1a"/>
          <p:cNvPicPr/>
          <p:nvPr/>
        </p:nvPicPr>
        <p:blipFill>
          <a:blip r:embed="rId5">
            <a:extLst/>
          </a:blip>
          <a:stretch>
            <a:fillRect/>
          </a:stretch>
        </p:blipFill>
        <p:spPr>
          <a:xfrm>
            <a:off x="1019175" y="2286000"/>
            <a:ext cx="2984500" cy="2540000"/>
          </a:xfrm>
          <a:prstGeom prst="rect">
            <a:avLst/>
          </a:prstGeom>
          <a:ln w="12700">
            <a:miter lim="400000"/>
          </a:ln>
        </p:spPr>
      </p:pic>
      <p:pic>
        <p:nvPicPr>
          <p:cNvPr id="429" name="slide 36 pic2a.png" descr="slide 36 pic2a"/>
          <p:cNvPicPr/>
          <p:nvPr/>
        </p:nvPicPr>
        <p:blipFill>
          <a:blip r:embed="rId6">
            <a:extLst/>
          </a:blip>
          <a:stretch>
            <a:fillRect/>
          </a:stretch>
        </p:blipFill>
        <p:spPr>
          <a:xfrm>
            <a:off x="5221287" y="2257425"/>
            <a:ext cx="3009901" cy="2540000"/>
          </a:xfrm>
          <a:prstGeom prst="rect">
            <a:avLst/>
          </a:prstGeom>
          <a:ln w="12700">
            <a:miter lim="400000"/>
          </a:ln>
        </p:spPr>
      </p:pic>
      <p:pic>
        <p:nvPicPr>
          <p:cNvPr id="430" name="slide 36 text1a.png" descr="slide 36 text1a"/>
          <p:cNvPicPr/>
          <p:nvPr/>
        </p:nvPicPr>
        <p:blipFill>
          <a:blip r:embed="rId7">
            <a:extLst/>
          </a:blip>
          <a:stretch>
            <a:fillRect/>
          </a:stretch>
        </p:blipFill>
        <p:spPr>
          <a:xfrm>
            <a:off x="2387600" y="2555875"/>
            <a:ext cx="2006600" cy="444500"/>
          </a:xfrm>
          <a:prstGeom prst="rect">
            <a:avLst/>
          </a:prstGeom>
          <a:ln w="12700">
            <a:miter lim="400000"/>
          </a:ln>
        </p:spPr>
      </p:pic>
      <p:pic>
        <p:nvPicPr>
          <p:cNvPr id="431" name="slide 36 text1b.png" descr="slide 36 text1b"/>
          <p:cNvPicPr/>
          <p:nvPr/>
        </p:nvPicPr>
        <p:blipFill>
          <a:blip r:embed="rId8">
            <a:extLst/>
          </a:blip>
          <a:stretch>
            <a:fillRect/>
          </a:stretch>
        </p:blipFill>
        <p:spPr>
          <a:xfrm>
            <a:off x="2387600" y="2555875"/>
            <a:ext cx="2006600" cy="444500"/>
          </a:xfrm>
          <a:prstGeom prst="rect">
            <a:avLst/>
          </a:prstGeom>
          <a:ln w="12700">
            <a:miter lim="400000"/>
          </a:ln>
        </p:spPr>
      </p:pic>
      <p:pic>
        <p:nvPicPr>
          <p:cNvPr id="432" name="slide 36 text2a.png" descr="slide 36 text2a"/>
          <p:cNvPicPr/>
          <p:nvPr/>
        </p:nvPicPr>
        <p:blipFill>
          <a:blip r:embed="rId9">
            <a:extLst/>
          </a:blip>
          <a:stretch>
            <a:fillRect/>
          </a:stretch>
        </p:blipFill>
        <p:spPr>
          <a:xfrm>
            <a:off x="3476625" y="3397250"/>
            <a:ext cx="3479800" cy="1016000"/>
          </a:xfrm>
          <a:prstGeom prst="rect">
            <a:avLst/>
          </a:prstGeom>
          <a:ln w="12700">
            <a:miter lim="400000"/>
          </a:ln>
        </p:spPr>
      </p:pic>
      <p:pic>
        <p:nvPicPr>
          <p:cNvPr id="433" name="slide 36 text2b.png" descr="slide 36 text2b"/>
          <p:cNvPicPr/>
          <p:nvPr/>
        </p:nvPicPr>
        <p:blipFill>
          <a:blip r:embed="rId10">
            <a:extLst/>
          </a:blip>
          <a:stretch>
            <a:fillRect/>
          </a:stretch>
        </p:blipFill>
        <p:spPr>
          <a:xfrm>
            <a:off x="3476625" y="3397250"/>
            <a:ext cx="3479800" cy="1016000"/>
          </a:xfrm>
          <a:prstGeom prst="rect">
            <a:avLst/>
          </a:prstGeom>
          <a:ln w="12700">
            <a:miter lim="400000"/>
          </a:ln>
        </p:spPr>
      </p:pic>
      <p:pic>
        <p:nvPicPr>
          <p:cNvPr id="434" name="quickpass_conv_6.png" descr="quickpass_conv_6"/>
          <p:cNvPicPr/>
          <p:nvPr/>
        </p:nvPicPr>
        <p:blipFill>
          <a:blip r:embed="rId11">
            <a:extLst/>
          </a:blip>
          <a:stretch>
            <a:fillRect/>
          </a:stretch>
        </p:blipFill>
        <p:spPr>
          <a:xfrm>
            <a:off x="6891337" y="241300"/>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1"/>
                                        </p:tgtEl>
                                        <p:attrNameLst>
                                          <p:attrName>style.visibility</p:attrName>
                                        </p:attrNameLst>
                                      </p:cBhvr>
                                      <p:to>
                                        <p:strVal val="visible"/>
                                      </p:to>
                                    </p:set>
                                    <p:animEffect filter="fade" transition="in">
                                      <p:cBhvr>
                                        <p:cTn id="7" dur="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33"/>
                                        </p:tgtEl>
                                        <p:attrNameLst>
                                          <p:attrName>style.visibility</p:attrName>
                                        </p:attrNameLst>
                                      </p:cBhvr>
                                      <p:to>
                                        <p:strVal val="visible"/>
                                      </p:to>
                                    </p:set>
                                    <p:animEffect filter="fade" transition="in">
                                      <p:cBhvr>
                                        <p:cTn id="12" dur="500"/>
                                        <p:tgtEl>
                                          <p:spTgt spid="43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2"/>
      <p:bldP build="whole" bldLvl="1" animBg="1" rev="0" advAuto="0" spid="425" grpId="3"/>
      <p:bldP build="whole" bldLvl="1" animBg="1" rev="0" advAuto="0" spid="431"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57</a:t>
            </a:r>
          </a:p>
        </p:txBody>
      </p:sp>
      <p:pic>
        <p:nvPicPr>
          <p:cNvPr id="43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57</a:t>
            </a:r>
          </a:p>
        </p:txBody>
      </p:sp>
      <p:pic>
        <p:nvPicPr>
          <p:cNvPr id="44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2"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1"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57</a:t>
            </a:r>
          </a:p>
        </p:txBody>
      </p:sp>
      <p:pic>
        <p:nvPicPr>
          <p:cNvPr id="44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2" name="Shape 5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57</a:t>
            </a:r>
          </a:p>
        </p:txBody>
      </p:sp>
      <p:pic>
        <p:nvPicPr>
          <p:cNvPr id="5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54" name="Shape 54"/>
          <p:cNvSpPr/>
          <p:nvPr/>
        </p:nvSpPr>
        <p:spPr>
          <a:xfrm>
            <a:off x="5356225" y="2617497"/>
            <a:ext cx="3756025"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José no quería guardar cierto archivo.</a:t>
            </a:r>
          </a:p>
        </p:txBody>
      </p:sp>
      <p:sp>
        <p:nvSpPr>
          <p:cNvPr id="55" name="Shape 55"/>
          <p:cNvSpPr/>
          <p:nvPr/>
        </p:nvSpPr>
        <p:spPr>
          <a:xfrm>
            <a:off x="5356225" y="3430297"/>
            <a:ext cx="35560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Ya no lo necesitó y lo borró. </a:t>
            </a:r>
          </a:p>
        </p:txBody>
      </p:sp>
      <p:pic>
        <p:nvPicPr>
          <p:cNvPr id="56" name="slide 02 titletext1a.png" descr="slide 02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57" name="slide 04 pic1a.png" descr="slide 04 pic1a"/>
          <p:cNvPicPr/>
          <p:nvPr/>
        </p:nvPicPr>
        <p:blipFill>
          <a:blip r:embed="rId5">
            <a:extLst/>
          </a:blip>
          <a:stretch>
            <a:fillRect/>
          </a:stretch>
        </p:blipFill>
        <p:spPr>
          <a:xfrm>
            <a:off x="328612" y="2006600"/>
            <a:ext cx="4368801" cy="2921000"/>
          </a:xfrm>
          <a:prstGeom prst="rect">
            <a:avLst/>
          </a:prstGeom>
          <a:ln w="12700">
            <a:miter lim="400000"/>
          </a:ln>
        </p:spPr>
      </p:pic>
      <p:pic>
        <p:nvPicPr>
          <p:cNvPr id="58" name="slide 04 text1a.png" descr="slide 04 text1a"/>
          <p:cNvPicPr/>
          <p:nvPr/>
        </p:nvPicPr>
        <p:blipFill>
          <a:blip r:embed="rId6">
            <a:extLst/>
          </a:blip>
          <a:stretch>
            <a:fillRect/>
          </a:stretch>
        </p:blipFill>
        <p:spPr>
          <a:xfrm>
            <a:off x="3738562" y="3228975"/>
            <a:ext cx="1104901" cy="254000"/>
          </a:xfrm>
          <a:prstGeom prst="rect">
            <a:avLst/>
          </a:prstGeom>
          <a:ln w="12700">
            <a:miter lim="400000"/>
          </a:ln>
        </p:spPr>
      </p:pic>
      <p:pic>
        <p:nvPicPr>
          <p:cNvPr id="59" name="slide 04 text1b.png" descr="slide 04 text1b"/>
          <p:cNvPicPr/>
          <p:nvPr/>
        </p:nvPicPr>
        <p:blipFill>
          <a:blip r:embed="rId7">
            <a:extLst/>
          </a:blip>
          <a:stretch>
            <a:fillRect/>
          </a:stretch>
        </p:blipFill>
        <p:spPr>
          <a:xfrm>
            <a:off x="3738562" y="3228975"/>
            <a:ext cx="1104901" cy="254000"/>
          </a:xfrm>
          <a:prstGeom prst="rect">
            <a:avLst/>
          </a:prstGeom>
          <a:ln w="12700">
            <a:miter lim="400000"/>
          </a:ln>
        </p:spPr>
      </p:pic>
      <p:pic>
        <p:nvPicPr>
          <p:cNvPr id="60" name="slide 04 text2a.png" descr="slide 04 text2a"/>
          <p:cNvPicPr/>
          <p:nvPr/>
        </p:nvPicPr>
        <p:blipFill>
          <a:blip r:embed="rId8">
            <a:extLst/>
          </a:blip>
          <a:stretch>
            <a:fillRect/>
          </a:stretch>
        </p:blipFill>
        <p:spPr>
          <a:xfrm>
            <a:off x="3571875" y="3975100"/>
            <a:ext cx="1282700" cy="254000"/>
          </a:xfrm>
          <a:prstGeom prst="rect">
            <a:avLst/>
          </a:prstGeom>
          <a:ln w="12700">
            <a:miter lim="400000"/>
          </a:ln>
        </p:spPr>
      </p:pic>
      <p:pic>
        <p:nvPicPr>
          <p:cNvPr id="61" name="slide 04 text2b.png" descr="slide 04 text2b"/>
          <p:cNvPicPr/>
          <p:nvPr/>
        </p:nvPicPr>
        <p:blipFill>
          <a:blip r:embed="rId9">
            <a:extLst/>
          </a:blip>
          <a:stretch>
            <a:fillRect/>
          </a:stretch>
        </p:blipFill>
        <p:spPr>
          <a:xfrm>
            <a:off x="3571875" y="3975100"/>
            <a:ext cx="1282700" cy="254000"/>
          </a:xfrm>
          <a:prstGeom prst="rect">
            <a:avLst/>
          </a:prstGeom>
          <a:ln w="12700">
            <a:miter lim="400000"/>
          </a:ln>
        </p:spPr>
      </p:pic>
      <p:sp>
        <p:nvSpPr>
          <p:cNvPr id="62" name="Shape 62"/>
          <p:cNvSpPr/>
          <p:nvPr/>
        </p:nvSpPr>
        <p:spPr>
          <a:xfrm>
            <a:off x="5356225" y="3968459"/>
            <a:ext cx="35560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Oprimió (Pulsó) el botón borrador.</a:t>
            </a:r>
          </a:p>
        </p:txBody>
      </p:sp>
      <p:sp>
        <p:nvSpPr>
          <p:cNvPr id="63" name="Shape 63"/>
          <p:cNvSpPr/>
          <p:nvPr/>
        </p:nvSpPr>
        <p:spPr>
          <a:xfrm flipH="1" flipV="1">
            <a:off x="3508374" y="2867025"/>
            <a:ext cx="842964" cy="352425"/>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fade" transition="in">
                                      <p:cBhvr>
                                        <p:cTn id="7" dur="500"/>
                                        <p:tgtEl>
                                          <p:spTgt spid="59"/>
                                        </p:tgtEl>
                                      </p:cBhvr>
                                    </p:animEffect>
                                  </p:childTnLst>
                                </p:cTn>
                              </p:par>
                            </p:childTnLst>
                          </p:cTn>
                        </p:par>
                        <p:par>
                          <p:cTn id="8" fill="hold">
                            <p:stCondLst>
                              <p:cond delay="500"/>
                            </p:stCondLst>
                            <p:childTnLst>
                              <p:par>
                                <p:cTn id="9" nodeType="afterEffect" presetClass="entr" presetSubtype="4" presetID="22" grpId="2" fill="hold">
                                  <p:stCondLst>
                                    <p:cond delay="0"/>
                                  </p:stCondLst>
                                  <p:iterate type="el" backwards="0">
                                    <p:tmAbs val="0"/>
                                  </p:iterate>
                                  <p:childTnLst>
                                    <p:set>
                                      <p:cBhvr>
                                        <p:cTn id="10" fill="hold"/>
                                        <p:tgtEl>
                                          <p:spTgt spid="63"/>
                                        </p:tgtEl>
                                        <p:attrNameLst>
                                          <p:attrName>style.visibility</p:attrName>
                                        </p:attrNameLst>
                                      </p:cBhvr>
                                      <p:to>
                                        <p:strVal val="visible"/>
                                      </p:to>
                                    </p:set>
                                    <p:animEffect filter="wipe(down)" transition="in">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61"/>
                                        </p:tgtEl>
                                        <p:attrNameLst>
                                          <p:attrName>style.visibility</p:attrName>
                                        </p:attrNameLst>
                                      </p:cBhvr>
                                      <p:to>
                                        <p:strVal val="visible"/>
                                      </p:to>
                                    </p:set>
                                    <p:animEffect filter="fade" transition="in">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54"/>
                                        </p:tgtEl>
                                        <p:attrNameLst>
                                          <p:attrName>style.visibility</p:attrName>
                                        </p:attrNameLst>
                                      </p:cBhvr>
                                      <p:to>
                                        <p:strVal val="visible"/>
                                      </p:to>
                                    </p:set>
                                    <p:animEffect filter="wipe(left)" transition="in">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55"/>
                                        </p:tgtEl>
                                        <p:attrNameLst>
                                          <p:attrName>style.visibility</p:attrName>
                                        </p:attrNameLst>
                                      </p:cBhvr>
                                      <p:to>
                                        <p:strVal val="visible"/>
                                      </p:to>
                                    </p:set>
                                    <p:animEffect filter="wipe(left)" transition="in">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62"/>
                                        </p:tgtEl>
                                        <p:attrNameLst>
                                          <p:attrName>style.visibility</p:attrName>
                                        </p:attrNameLst>
                                      </p:cBhvr>
                                      <p:to>
                                        <p:strVal val="visible"/>
                                      </p:to>
                                    </p:set>
                                    <p:animEffect filter="wipe(left)" transition="in">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7" fill="hold">
                                  <p:stCondLst>
                                    <p:cond delay="0"/>
                                  </p:stCondLst>
                                  <p:iterate type="el" backwards="0">
                                    <p:tmAbs val="0"/>
                                  </p:iterate>
                                  <p:childTnLst>
                                    <p:set>
                                      <p:cBhvr>
                                        <p:cTn id="35" fill="hold"/>
                                        <p:tgtEl>
                                          <p:spTgt spid="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P build="whole" bldLvl="1" animBg="1" rev="0" advAuto="0" spid="63" grpId="2"/>
      <p:bldP build="whole" bldLvl="1" animBg="1" rev="0" advAuto="0" spid="61" grpId="3"/>
      <p:bldP build="whole" bldLvl="1" animBg="1" rev="0" advAuto="0" spid="55" grpId="5"/>
      <p:bldP build="whole" bldLvl="1" animBg="1" rev="0" advAuto="0" spid="53" grpId="7"/>
      <p:bldP build="whole" bldLvl="1" animBg="1" rev="0" advAuto="0" spid="62" grpId="6"/>
      <p:bldP build="whole" bldLvl="1" animBg="1" rev="0" advAuto="0" spid="54" grpId="4"/>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57</a:t>
            </a:r>
          </a:p>
        </p:txBody>
      </p:sp>
      <p:pic>
        <p:nvPicPr>
          <p:cNvPr id="44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9"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57</a:t>
            </a:r>
          </a:p>
        </p:txBody>
      </p:sp>
      <p:pic>
        <p:nvPicPr>
          <p:cNvPr id="45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4"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455" name="slide 41 titletext1a.png" descr="slide 41 titletext1a"/>
          <p:cNvPicPr/>
          <p:nvPr/>
        </p:nvPicPr>
        <p:blipFill>
          <a:blip r:embed="rId4">
            <a:extLst/>
          </a:blip>
          <a:stretch>
            <a:fillRect/>
          </a:stretch>
        </p:blipFill>
        <p:spPr>
          <a:xfrm>
            <a:off x="2760662" y="558800"/>
            <a:ext cx="4864101" cy="508000"/>
          </a:xfrm>
          <a:prstGeom prst="rect">
            <a:avLst/>
          </a:prstGeom>
          <a:ln w="12700">
            <a:miter lim="400000"/>
          </a:ln>
        </p:spPr>
      </p:pic>
      <p:sp>
        <p:nvSpPr>
          <p:cNvPr id="456" name="Shape 456"/>
          <p:cNvSpPr/>
          <p:nvPr/>
        </p:nvSpPr>
        <p:spPr>
          <a:xfrm>
            <a:off x="357187" y="1774534"/>
            <a:ext cx="5310188" cy="41725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—¡Hola! Me llamo Manuel Ramos. Tengo dieciséis años y vivo en la Ciudad de México. Anoche navegaba el Internet para buscar información sobre Simón Bolívar para mi clase </a:t>
            </a:r>
            <a:endParaRPr sz="2000"/>
          </a:p>
          <a:p>
            <a:pPr lvl="0"/>
            <a:r>
              <a:rPr sz="2000"/>
              <a:t>de historia. Yo no sabía que Bolívar era de una familia acomodada, una familia que tenía mucho dinero, y que desde su niñez le interesaban mucho las condiciones en que vivían los pobres. Creo que esta información es correcta pero antes de incluirla en mi composición tengo que verificar </a:t>
            </a:r>
            <a:endParaRPr sz="2000"/>
          </a:p>
          <a:p>
            <a:pPr lvl="0"/>
            <a:r>
              <a:rPr sz="2000"/>
              <a:t>su confiabilidad</a:t>
            </a:r>
            <a:r>
              <a:rPr baseline="30000" sz="2000"/>
              <a:t>1</a:t>
            </a:r>
            <a:r>
              <a:rPr sz="2000"/>
              <a:t>. Todos sabemos que hay sitios que no son confiables. </a:t>
            </a:r>
          </a:p>
        </p:txBody>
      </p:sp>
      <p:sp>
        <p:nvSpPr>
          <p:cNvPr id="457" name="Shape 457"/>
          <p:cNvSpPr/>
          <p:nvPr/>
        </p:nvSpPr>
        <p:spPr>
          <a:xfrm>
            <a:off x="319087" y="1548316"/>
            <a:ext cx="63341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90000"/>
              </a:lnSpc>
              <a:defRPr sz="2000"/>
            </a:lvl1pPr>
          </a:lstStyle>
          <a:p>
            <a:pPr lvl="0">
              <a:defRPr sz="1800"/>
            </a:pPr>
            <a:r>
              <a:rPr sz="2000"/>
              <a:t>Vamos a hablar con unos amigos hispanohablantes. </a:t>
            </a:r>
          </a:p>
        </p:txBody>
      </p:sp>
      <p:sp>
        <p:nvSpPr>
          <p:cNvPr id="458" name="Shape 458"/>
          <p:cNvSpPr/>
          <p:nvPr/>
        </p:nvSpPr>
        <p:spPr>
          <a:xfrm>
            <a:off x="533400" y="5873044"/>
            <a:ext cx="2854325"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t>1</a:t>
            </a:r>
            <a:r>
              <a:t>confiabilidad    </a:t>
            </a:r>
            <a:r>
              <a:rPr i="1"/>
              <a:t>reliability</a:t>
            </a:r>
          </a:p>
        </p:txBody>
      </p:sp>
      <p:pic>
        <p:nvPicPr>
          <p:cNvPr id="459" name="slide 41 pic1a.png" descr="slide 41 pic1a"/>
          <p:cNvPicPr/>
          <p:nvPr/>
        </p:nvPicPr>
        <p:blipFill>
          <a:blip r:embed="rId5">
            <a:extLst/>
          </a:blip>
          <a:stretch>
            <a:fillRect/>
          </a:stretch>
        </p:blipFill>
        <p:spPr>
          <a:xfrm>
            <a:off x="5680075" y="2559050"/>
            <a:ext cx="2984500" cy="2413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6"/>
                                        </p:tgtEl>
                                        <p:attrNameLst>
                                          <p:attrName>style.visibility</p:attrName>
                                        </p:attrNameLst>
                                      </p:cBhvr>
                                      <p:to>
                                        <p:strVal val="visible"/>
                                      </p:to>
                                    </p:set>
                                    <p:animEffect filter="fade" transition="in">
                                      <p:cBhvr>
                                        <p:cTn id="7" dur="500"/>
                                        <p:tgtEl>
                                          <p:spTgt spid="45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58"/>
                                        </p:tgtEl>
                                        <p:attrNameLst>
                                          <p:attrName>style.visibility</p:attrName>
                                        </p:attrNameLst>
                                      </p:cBhvr>
                                      <p:to>
                                        <p:strVal val="visible"/>
                                      </p:to>
                                    </p:set>
                                    <p:animEffect filter="fade" transition="in">
                                      <p:cBhvr>
                                        <p:cTn id="11" dur="500"/>
                                        <p:tgtEl>
                                          <p:spTgt spid="4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8" grpId="2"/>
      <p:bldP build="whole" bldLvl="1" animBg="1" rev="0" advAuto="0" spid="456" grpId="1"/>
      <p:bldP build="whole" bldLvl="1" animBg="1" rev="0" advAuto="0" spid="453" grpId="3"/>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57</a:t>
            </a:r>
          </a:p>
        </p:txBody>
      </p:sp>
      <p:pic>
        <p:nvPicPr>
          <p:cNvPr id="46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63"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64" name="Shape 464"/>
          <p:cNvSpPr/>
          <p:nvPr/>
        </p:nvSpPr>
        <p:spPr>
          <a:xfrm>
            <a:off x="4913312" y="1218909"/>
            <a:ext cx="3530601" cy="3880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—¡Hola! Me llamo Julia González y soy de Ponce, Puerto Rico. A mí me encanta la música. Anoche bajé (descargué) unas ocho canciones más en mi computadora y en mi MP3. Me encanta escuchar mis canciones favoritas en cualquier</a:t>
            </a:r>
            <a:r>
              <a:rPr baseline="30000" sz="2000"/>
              <a:t>2</a:t>
            </a:r>
            <a:r>
              <a:rPr sz="2000"/>
              <a:t> momento del día. ¡Una cosa importante! Siempre verifico si es legal bajar las canciones. </a:t>
            </a:r>
          </a:p>
        </p:txBody>
      </p:sp>
      <p:sp>
        <p:nvSpPr>
          <p:cNvPr id="465" name="Shape 465"/>
          <p:cNvSpPr/>
          <p:nvPr/>
        </p:nvSpPr>
        <p:spPr>
          <a:xfrm>
            <a:off x="5014912" y="5118981"/>
            <a:ext cx="2070101"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t>2</a:t>
            </a:r>
            <a:r>
              <a:t>cualquier    </a:t>
            </a:r>
            <a:r>
              <a:rPr i="1"/>
              <a:t>any</a:t>
            </a:r>
            <a:r>
              <a:t> </a:t>
            </a:r>
          </a:p>
        </p:txBody>
      </p:sp>
      <p:pic>
        <p:nvPicPr>
          <p:cNvPr id="466" name="slide 41 titletext1a.png" descr="slide 41 titletext1a"/>
          <p:cNvPicPr/>
          <p:nvPr/>
        </p:nvPicPr>
        <p:blipFill>
          <a:blip r:embed="rId4">
            <a:extLst/>
          </a:blip>
          <a:stretch>
            <a:fillRect/>
          </a:stretch>
        </p:blipFill>
        <p:spPr>
          <a:xfrm>
            <a:off x="2760662" y="558800"/>
            <a:ext cx="4864101" cy="508000"/>
          </a:xfrm>
          <a:prstGeom prst="rect">
            <a:avLst/>
          </a:prstGeom>
          <a:ln w="12700">
            <a:miter lim="400000"/>
          </a:ln>
        </p:spPr>
      </p:pic>
      <p:pic>
        <p:nvPicPr>
          <p:cNvPr id="467" name="slide 42 pic1a.png" descr="slide 42 pic1a"/>
          <p:cNvPicPr/>
          <p:nvPr/>
        </p:nvPicPr>
        <p:blipFill>
          <a:blip r:embed="rId5">
            <a:extLst/>
          </a:blip>
          <a:stretch>
            <a:fillRect/>
          </a:stretch>
        </p:blipFill>
        <p:spPr>
          <a:xfrm>
            <a:off x="357187" y="1949450"/>
            <a:ext cx="4214813" cy="24209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5"/>
                                        </p:tgtEl>
                                        <p:attrNameLst>
                                          <p:attrName>style.visibility</p:attrName>
                                        </p:attrNameLst>
                                      </p:cBhvr>
                                      <p:to>
                                        <p:strVal val="visible"/>
                                      </p:to>
                                    </p:set>
                                    <p:animEffect filter="fade" transition="in">
                                      <p:cBhvr>
                                        <p:cTn id="7" dur="500"/>
                                        <p:tgtEl>
                                          <p:spTgt spid="46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64"/>
                                        </p:tgtEl>
                                        <p:attrNameLst>
                                          <p:attrName>style.visibility</p:attrName>
                                        </p:attrNameLst>
                                      </p:cBhvr>
                                      <p:to>
                                        <p:strVal val="visible"/>
                                      </p:to>
                                    </p:set>
                                    <p:animEffect filter="fade" transition="in">
                                      <p:cBhvr>
                                        <p:cTn id="11" dur="500"/>
                                        <p:tgtEl>
                                          <p:spTgt spid="46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1"/>
      <p:bldP build="whole" bldLvl="1" animBg="1" rev="0" advAuto="0" spid="464" grpId="2"/>
      <p:bldP build="whole" bldLvl="1" animBg="1" rev="0" advAuto="0" spid="462" grpId="3"/>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Shape 46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57</a:t>
            </a:r>
          </a:p>
        </p:txBody>
      </p:sp>
      <p:pic>
        <p:nvPicPr>
          <p:cNvPr id="47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1"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72" name="Shape 472"/>
          <p:cNvSpPr/>
          <p:nvPr/>
        </p:nvSpPr>
        <p:spPr>
          <a:xfrm>
            <a:off x="4922837" y="1239547"/>
            <a:ext cx="3646488" cy="4464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—¡Hola! Soy Raúl Torres. </a:t>
            </a:r>
            <a:br>
              <a:rPr sz="2000"/>
            </a:br>
            <a:r>
              <a:rPr sz="2000"/>
              <a:t>Soy de Málaga, España. Anoche recibí una noticia interesante. </a:t>
            </a:r>
            <a:br>
              <a:rPr sz="2000"/>
            </a:br>
            <a:r>
              <a:rPr sz="2000"/>
              <a:t>Mi hermano mayor está estudiando en la Universidad de Salamanca. Me envió un correo electrónico y me dijo que algunos de sus profesores ponen sus conferencias en el Internet. Si un(a) estudiante no puede asistir </a:t>
            </a:r>
            <a:br>
              <a:rPr sz="2000"/>
            </a:br>
            <a:r>
              <a:rPr sz="2000"/>
              <a:t>a clase puede escuchar la conferencia en su MP3. ¿Qué piensas de tal idea? Vale, ¿no? </a:t>
            </a:r>
          </a:p>
        </p:txBody>
      </p:sp>
      <p:pic>
        <p:nvPicPr>
          <p:cNvPr id="473" name="slide 41 titletext1a.png" descr="slide 41 titletext1a"/>
          <p:cNvPicPr/>
          <p:nvPr/>
        </p:nvPicPr>
        <p:blipFill>
          <a:blip r:embed="rId4">
            <a:extLst/>
          </a:blip>
          <a:stretch>
            <a:fillRect/>
          </a:stretch>
        </p:blipFill>
        <p:spPr>
          <a:xfrm>
            <a:off x="2760662" y="558800"/>
            <a:ext cx="4864101" cy="508000"/>
          </a:xfrm>
          <a:prstGeom prst="rect">
            <a:avLst/>
          </a:prstGeom>
          <a:ln w="12700">
            <a:miter lim="400000"/>
          </a:ln>
        </p:spPr>
      </p:pic>
      <p:pic>
        <p:nvPicPr>
          <p:cNvPr id="474" name="slide 43 pic1a.png" descr="slide 43 pic1a"/>
          <p:cNvPicPr/>
          <p:nvPr/>
        </p:nvPicPr>
        <p:blipFill>
          <a:blip r:embed="rId5">
            <a:extLst/>
          </a:blip>
          <a:stretch>
            <a:fillRect/>
          </a:stretch>
        </p:blipFill>
        <p:spPr>
          <a:xfrm>
            <a:off x="357187" y="1978025"/>
            <a:ext cx="4089401" cy="2413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72"/>
                                        </p:tgtEl>
                                        <p:attrNameLst>
                                          <p:attrName>style.visibility</p:attrName>
                                        </p:attrNameLst>
                                      </p:cBhvr>
                                      <p:to>
                                        <p:strVal val="visible"/>
                                      </p:to>
                                    </p:set>
                                    <p:animEffect filter="fade" transition="in">
                                      <p:cBhvr>
                                        <p:cTn id="7" dur="5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0" grpId="2"/>
      <p:bldP build="whole" bldLvl="1" animBg="1" rev="0" advAuto="0" spid="472"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6" name="Shape 47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57</a:t>
            </a:r>
          </a:p>
        </p:txBody>
      </p:sp>
      <p:pic>
        <p:nvPicPr>
          <p:cNvPr id="47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8"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7"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57</a:t>
            </a:r>
          </a:p>
        </p:txBody>
      </p:sp>
      <p:pic>
        <p:nvPicPr>
          <p:cNvPr id="481" name="unPocoMas.png" descr="unPocoMas"/>
          <p:cNvPicPr/>
          <p:nvPr/>
        </p:nvPicPr>
        <p:blipFill>
          <a:blip r:embed="rId2">
            <a:extLst/>
          </a:blip>
          <a:stretch>
            <a:fillRect/>
          </a:stretch>
        </p:blipFill>
        <p:spPr>
          <a:xfrm>
            <a:off x="0" y="3175"/>
            <a:ext cx="9142413" cy="1295400"/>
          </a:xfrm>
          <a:prstGeom prst="rect">
            <a:avLst/>
          </a:prstGeom>
          <a:ln w="12700">
            <a:miter lim="400000"/>
          </a:ln>
        </p:spPr>
      </p:pic>
      <p:pic>
        <p:nvPicPr>
          <p:cNvPr id="482" name="slide 45 titletext1a.png" descr="slide 45 titletext1a"/>
          <p:cNvPicPr/>
          <p:nvPr/>
        </p:nvPicPr>
        <p:blipFill>
          <a:blip r:embed="rId3">
            <a:extLst/>
          </a:blip>
          <a:stretch>
            <a:fillRect/>
          </a:stretch>
        </p:blipFill>
        <p:spPr>
          <a:xfrm>
            <a:off x="3648075" y="571500"/>
            <a:ext cx="4610100" cy="495300"/>
          </a:xfrm>
          <a:prstGeom prst="rect">
            <a:avLst/>
          </a:prstGeom>
          <a:ln w="12700">
            <a:miter lim="400000"/>
          </a:ln>
        </p:spPr>
      </p:pic>
      <p:pic>
        <p:nvPicPr>
          <p:cNvPr id="48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484" name="Shape 484"/>
          <p:cNvSpPr/>
          <p:nvPr/>
        </p:nvSpPr>
        <p:spPr>
          <a:xfrm>
            <a:off x="339725" y="2725447"/>
            <a:ext cx="5857875" cy="24199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—Ayer me compré un móvil. Es increíble la cantidad de opciones que tiene. Claro que puedo hacer y recibir llamadas y para saber quién me está llamando puedo personalizar los timbres asignando canciones u otros sonidos a mis amigos y familiares. Además mi móvil me permite enviar mensajes de texto, acceder </a:t>
            </a:r>
            <a:endParaRPr sz="2000"/>
          </a:p>
          <a:p>
            <a:pPr lvl="0"/>
            <a:r>
              <a:rPr sz="2000"/>
              <a:t>mi correo electrónico y bajar música y videojuegos. </a:t>
            </a:r>
          </a:p>
        </p:txBody>
      </p:sp>
      <p:sp>
        <p:nvSpPr>
          <p:cNvPr id="485" name="Shape 485"/>
          <p:cNvSpPr/>
          <p:nvPr/>
        </p:nvSpPr>
        <p:spPr>
          <a:xfrm>
            <a:off x="319087" y="1946582"/>
            <a:ext cx="5969001" cy="9026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sz="2000"/>
              <a:t>    Tomás Navarro vive en Martínez, un suburbio de Buenos Aires, la capital de Argentina. Nos va a hablar de su nuevo juguete</a:t>
            </a:r>
            <a:r>
              <a:rPr baseline="30000" sz="2000"/>
              <a:t>1</a:t>
            </a:r>
            <a:r>
              <a:rPr sz="2000"/>
              <a:t> que le gusta mucho. </a:t>
            </a:r>
          </a:p>
        </p:txBody>
      </p:sp>
      <p:sp>
        <p:nvSpPr>
          <p:cNvPr id="486" name="Shape 486"/>
          <p:cNvSpPr/>
          <p:nvPr/>
        </p:nvSpPr>
        <p:spPr>
          <a:xfrm>
            <a:off x="528637" y="5239631"/>
            <a:ext cx="1620838"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t>1</a:t>
            </a:r>
            <a:r>
              <a:t>juguete    </a:t>
            </a:r>
            <a:r>
              <a:rPr i="1"/>
              <a:t>toy</a:t>
            </a:r>
            <a:r>
              <a:t> </a:t>
            </a:r>
          </a:p>
        </p:txBody>
      </p:sp>
      <p:pic>
        <p:nvPicPr>
          <p:cNvPr id="487" name="slide 45 pic1a.png" descr="slide 45 pic1a"/>
          <p:cNvPicPr/>
          <p:nvPr/>
        </p:nvPicPr>
        <p:blipFill>
          <a:blip r:embed="rId5">
            <a:extLst/>
          </a:blip>
          <a:stretch>
            <a:fillRect/>
          </a:stretch>
        </p:blipFill>
        <p:spPr>
          <a:xfrm>
            <a:off x="6286500" y="2009775"/>
            <a:ext cx="2462213" cy="28829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84"/>
                                        </p:tgtEl>
                                        <p:attrNameLst>
                                          <p:attrName>style.visibility</p:attrName>
                                        </p:attrNameLst>
                                      </p:cBhvr>
                                      <p:to>
                                        <p:strVal val="visible"/>
                                      </p:to>
                                    </p:set>
                                    <p:animEffect filter="fade" transition="in">
                                      <p:cBhvr>
                                        <p:cTn id="7" dur="500"/>
                                        <p:tgtEl>
                                          <p:spTgt spid="48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86"/>
                                        </p:tgtEl>
                                        <p:attrNameLst>
                                          <p:attrName>style.visibility</p:attrName>
                                        </p:attrNameLst>
                                      </p:cBhvr>
                                      <p:to>
                                        <p:strVal val="visible"/>
                                      </p:to>
                                    </p:set>
                                    <p:animEffect filter="fade" transition="in">
                                      <p:cBhvr>
                                        <p:cTn id="11" dur="500"/>
                                        <p:tgtEl>
                                          <p:spTgt spid="48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3"/>
      <p:bldP build="whole" bldLvl="1" animBg="1" rev="0" advAuto="0" spid="486" grpId="2"/>
      <p:bldP build="whole" bldLvl="1" animBg="1" rev="0" advAuto="0" spid="484"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57</a:t>
            </a:r>
          </a:p>
        </p:txBody>
      </p:sp>
      <p:pic>
        <p:nvPicPr>
          <p:cNvPr id="490" name="unPocoMas.png" descr="unPocoMas"/>
          <p:cNvPicPr/>
          <p:nvPr/>
        </p:nvPicPr>
        <p:blipFill>
          <a:blip r:embed="rId2">
            <a:extLst/>
          </a:blip>
          <a:stretch>
            <a:fillRect/>
          </a:stretch>
        </p:blipFill>
        <p:spPr>
          <a:xfrm>
            <a:off x="0" y="3175"/>
            <a:ext cx="9142413" cy="1295400"/>
          </a:xfrm>
          <a:prstGeom prst="rect">
            <a:avLst/>
          </a:prstGeom>
          <a:ln w="12700">
            <a:miter lim="400000"/>
          </a:ln>
        </p:spPr>
      </p:pic>
      <p:pic>
        <p:nvPicPr>
          <p:cNvPr id="491" name="slide 45 titletext1a.png" descr="slide 45 titletext1a"/>
          <p:cNvPicPr/>
          <p:nvPr/>
        </p:nvPicPr>
        <p:blipFill>
          <a:blip r:embed="rId3">
            <a:extLst/>
          </a:blip>
          <a:stretch>
            <a:fillRect/>
          </a:stretch>
        </p:blipFill>
        <p:spPr>
          <a:xfrm>
            <a:off x="3648075" y="571500"/>
            <a:ext cx="4610100" cy="495300"/>
          </a:xfrm>
          <a:prstGeom prst="rect">
            <a:avLst/>
          </a:prstGeom>
          <a:ln w="12700">
            <a:miter lim="400000"/>
          </a:ln>
        </p:spPr>
      </p:pic>
      <p:sp>
        <p:nvSpPr>
          <p:cNvPr id="492" name="Shape 492"/>
          <p:cNvSpPr/>
          <p:nvPr/>
        </p:nvSpPr>
        <p:spPr>
          <a:xfrm>
            <a:off x="814387" y="2268247"/>
            <a:ext cx="5060951" cy="27120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Tiene otra opción que se llama fotomensajería. Puedo tomar fotografías digitales con mi móvil y enviarlas instantáneamente a mis amigos. </a:t>
            </a:r>
            <a:endParaRPr sz="2000"/>
          </a:p>
          <a:p>
            <a:pPr lvl="0"/>
            <a:r>
              <a:rPr sz="2000"/>
              <a:t>Y puedo grabar y enviar un videomensaje </a:t>
            </a:r>
            <a:endParaRPr sz="2000"/>
          </a:p>
          <a:p>
            <a:pPr lvl="0"/>
            <a:r>
              <a:rPr sz="2000"/>
              <a:t>con sonido. Las opciones no tienen límite.   </a:t>
            </a:r>
            <a:endParaRPr sz="2000"/>
          </a:p>
          <a:p>
            <a:pPr lvl="0"/>
            <a:r>
              <a:rPr sz="2000"/>
              <a:t>    Tú tienes un móvil, ¿no? ¿Te ofrece otras opciones que no me ofrece el mío? ¿Cuáles? </a:t>
            </a:r>
          </a:p>
        </p:txBody>
      </p:sp>
      <p:pic>
        <p:nvPicPr>
          <p:cNvPr id="493" name="slide 45 pic1a.png" descr="slide 45 pic1a"/>
          <p:cNvPicPr/>
          <p:nvPr/>
        </p:nvPicPr>
        <p:blipFill>
          <a:blip r:embed="rId4">
            <a:extLst/>
          </a:blip>
          <a:stretch>
            <a:fillRect/>
          </a:stretch>
        </p:blipFill>
        <p:spPr>
          <a:xfrm>
            <a:off x="6286500" y="2009775"/>
            <a:ext cx="2462213" cy="2882900"/>
          </a:xfrm>
          <a:prstGeom prst="rect">
            <a:avLst/>
          </a:prstGeom>
          <a:ln w="12700">
            <a:miter lim="400000"/>
          </a:ln>
        </p:spPr>
      </p:pic>
      <p:pic>
        <p:nvPicPr>
          <p:cNvPr id="494"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2"/>
                                        </p:tgtEl>
                                        <p:attrNameLst>
                                          <p:attrName>style.visibility</p:attrName>
                                        </p:attrNameLst>
                                      </p:cBhvr>
                                      <p:to>
                                        <p:strVal val="visible"/>
                                      </p:to>
                                    </p:set>
                                    <p:animEffect filter="fade" transition="in">
                                      <p:cBhvr>
                                        <p:cTn id="7" dur="5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2" grpId="1"/>
      <p:bldP build="whole" bldLvl="1" animBg="1" rev="0" advAuto="0" spid="494" grpId="2"/>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57</a:t>
            </a:r>
          </a:p>
        </p:txBody>
      </p:sp>
      <p:pic>
        <p:nvPicPr>
          <p:cNvPr id="49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98"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99" name="Shape 499"/>
          <p:cNvSpPr/>
          <p:nvPr/>
        </p:nvSpPr>
        <p:spPr>
          <a:xfrm>
            <a:off x="3971925" y="1243515"/>
            <a:ext cx="4899025" cy="47567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Sí, la tecnología está cambiando el mundo de una manera rápida y radical. Si no lo crees, debes hablar con tus abuelos. Cuando ellos eran niños, ¿tenían computadora y móvil? De ninguna manera. Si querían escuchar música ponían la radio o ponían un disco</a:t>
            </a:r>
            <a:r>
              <a:rPr baseline="30000" sz="2000"/>
              <a:t>2</a:t>
            </a:r>
            <a:r>
              <a:rPr sz="2000"/>
              <a:t> en un tocadiscos. Cuando querían comunicarse con alguien escribían una carta o usaban el teléfono. Hoy día, en Estados Unidos, España y Latinoamérica la gente se comunica por medio de la comunicación electrónica. Pero en España y Latinoamérica, además de los móviles, sigue siendo popular y conveniente el teléfono público. </a:t>
            </a:r>
          </a:p>
        </p:txBody>
      </p:sp>
      <p:sp>
        <p:nvSpPr>
          <p:cNvPr id="500" name="Shape 500"/>
          <p:cNvSpPr/>
          <p:nvPr/>
        </p:nvSpPr>
        <p:spPr>
          <a:xfrm>
            <a:off x="242887" y="5010227"/>
            <a:ext cx="3751263" cy="1072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Aquí hay un quiosco de teléfonos públicos en el centro de Valparaíso. Los teléfonos públicos tienen </a:t>
            </a:r>
            <a:br/>
            <a:r>
              <a:t>muchos usuarios.</a:t>
            </a:r>
            <a:r>
              <a:t> </a:t>
            </a:r>
          </a:p>
        </p:txBody>
      </p:sp>
      <p:sp>
        <p:nvSpPr>
          <p:cNvPr id="501" name="Shape 501"/>
          <p:cNvSpPr/>
          <p:nvPr/>
        </p:nvSpPr>
        <p:spPr>
          <a:xfrm>
            <a:off x="4141787" y="5973056"/>
            <a:ext cx="1984376"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t>2</a:t>
            </a:r>
            <a:r>
              <a:t>disco    </a:t>
            </a:r>
            <a:r>
              <a:rPr i="1"/>
              <a:t>record</a:t>
            </a:r>
            <a:r>
              <a:t> </a:t>
            </a:r>
          </a:p>
        </p:txBody>
      </p:sp>
      <p:pic>
        <p:nvPicPr>
          <p:cNvPr id="502" name="slide 47 pic1a.png" descr="slide 47 pic1a"/>
          <p:cNvPicPr/>
          <p:nvPr/>
        </p:nvPicPr>
        <p:blipFill>
          <a:blip r:embed="rId4">
            <a:extLst/>
          </a:blip>
          <a:stretch>
            <a:fillRect/>
          </a:stretch>
        </p:blipFill>
        <p:spPr>
          <a:xfrm>
            <a:off x="852487" y="1468437"/>
            <a:ext cx="2476501" cy="3492501"/>
          </a:xfrm>
          <a:prstGeom prst="rect">
            <a:avLst/>
          </a:prstGeom>
          <a:ln w="12700">
            <a:miter lim="400000"/>
          </a:ln>
        </p:spPr>
      </p:pic>
      <p:pic>
        <p:nvPicPr>
          <p:cNvPr id="503" name="slide 45 titletext1a.png" descr="slide 45 titletext1a"/>
          <p:cNvPicPr/>
          <p:nvPr/>
        </p:nvPicPr>
        <p:blipFill>
          <a:blip r:embed="rId5">
            <a:extLst/>
          </a:blip>
          <a:stretch>
            <a:fillRect/>
          </a:stretch>
        </p:blipFill>
        <p:spPr>
          <a:xfrm>
            <a:off x="3648075" y="571500"/>
            <a:ext cx="4610100" cy="495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9"/>
                                        </p:tgtEl>
                                        <p:attrNameLst>
                                          <p:attrName>style.visibility</p:attrName>
                                        </p:attrNameLst>
                                      </p:cBhvr>
                                      <p:to>
                                        <p:strVal val="visible"/>
                                      </p:to>
                                    </p:set>
                                    <p:animEffect filter="fade" transition="in">
                                      <p:cBhvr>
                                        <p:cTn id="7" dur="500"/>
                                        <p:tgtEl>
                                          <p:spTgt spid="49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501"/>
                                        </p:tgtEl>
                                        <p:attrNameLst>
                                          <p:attrName>style.visibility</p:attrName>
                                        </p:attrNameLst>
                                      </p:cBhvr>
                                      <p:to>
                                        <p:strVal val="visible"/>
                                      </p:to>
                                    </p:set>
                                    <p:animEffect filter="fade" transition="in">
                                      <p:cBhvr>
                                        <p:cTn id="11" dur="500"/>
                                        <p:tgtEl>
                                          <p:spTgt spid="50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7" grpId="3"/>
      <p:bldP build="whole" bldLvl="1" animBg="1" rev="0" advAuto="0" spid="499" grpId="1"/>
      <p:bldP build="whole" bldLvl="1" animBg="1" rev="0" advAuto="0" spid="501" grpId="2"/>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57</a:t>
            </a:r>
          </a:p>
        </p:txBody>
      </p:sp>
      <p:pic>
        <p:nvPicPr>
          <p:cNvPr id="50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07"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508" name="Shape 508"/>
          <p:cNvSpPr/>
          <p:nvPr/>
        </p:nvSpPr>
        <p:spPr>
          <a:xfrm>
            <a:off x="4486275" y="1664997"/>
            <a:ext cx="4006850" cy="3296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Para usarlo compras una tarjeta telefónica que contiene una cantidad de unidades. La tarjeta que se introduce en la ranura del teléfono te permite hacer llamadas locales, interurbanas, de larga distancia y hasta</a:t>
            </a:r>
            <a:r>
              <a:rPr baseline="30000" sz="2000"/>
              <a:t>3</a:t>
            </a:r>
            <a:r>
              <a:rPr sz="2000"/>
              <a:t> internacionales. Mientras hablas, se deduce automáticamente el número apropiado de unidades. ¡Otro ejemplo de la tecnología!</a:t>
            </a:r>
          </a:p>
        </p:txBody>
      </p:sp>
      <p:sp>
        <p:nvSpPr>
          <p:cNvPr id="509" name="Shape 509"/>
          <p:cNvSpPr/>
          <p:nvPr/>
        </p:nvSpPr>
        <p:spPr>
          <a:xfrm>
            <a:off x="285750" y="4905713"/>
            <a:ext cx="3735388" cy="13137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t>Es un teléfono público en una calle </a:t>
            </a:r>
            <a:br/>
            <a:r>
              <a:t>de Buenos Aires, la capital de Argentina. ¿Qué se puede usar para hacer una llamada de este teléfono?</a:t>
            </a:r>
            <a:r>
              <a:t> </a:t>
            </a:r>
          </a:p>
        </p:txBody>
      </p:sp>
      <p:sp>
        <p:nvSpPr>
          <p:cNvPr id="510" name="Shape 510"/>
          <p:cNvSpPr/>
          <p:nvPr/>
        </p:nvSpPr>
        <p:spPr>
          <a:xfrm>
            <a:off x="4500562" y="5117394"/>
            <a:ext cx="1881188"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t>3</a:t>
            </a:r>
            <a:r>
              <a:t>hasta    </a:t>
            </a:r>
            <a:r>
              <a:rPr i="1"/>
              <a:t>even</a:t>
            </a:r>
          </a:p>
        </p:txBody>
      </p:sp>
      <p:pic>
        <p:nvPicPr>
          <p:cNvPr id="511" name="slide 48 pic1a.png" descr="slide 48 pic1a"/>
          <p:cNvPicPr/>
          <p:nvPr/>
        </p:nvPicPr>
        <p:blipFill>
          <a:blip r:embed="rId4">
            <a:extLst/>
          </a:blip>
          <a:stretch>
            <a:fillRect/>
          </a:stretch>
        </p:blipFill>
        <p:spPr>
          <a:xfrm>
            <a:off x="828675" y="1397000"/>
            <a:ext cx="2362200" cy="3556000"/>
          </a:xfrm>
          <a:prstGeom prst="rect">
            <a:avLst/>
          </a:prstGeom>
          <a:ln w="12700">
            <a:miter lim="400000"/>
          </a:ln>
        </p:spPr>
      </p:pic>
      <p:pic>
        <p:nvPicPr>
          <p:cNvPr id="512" name="slide 45 titletext1a.png" descr="slide 45 titletext1a"/>
          <p:cNvPicPr/>
          <p:nvPr/>
        </p:nvPicPr>
        <p:blipFill>
          <a:blip r:embed="rId5">
            <a:extLst/>
          </a:blip>
          <a:stretch>
            <a:fillRect/>
          </a:stretch>
        </p:blipFill>
        <p:spPr>
          <a:xfrm>
            <a:off x="3648075" y="571500"/>
            <a:ext cx="4610100" cy="495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08"/>
                                        </p:tgtEl>
                                        <p:attrNameLst>
                                          <p:attrName>style.visibility</p:attrName>
                                        </p:attrNameLst>
                                      </p:cBhvr>
                                      <p:to>
                                        <p:strVal val="visible"/>
                                      </p:to>
                                    </p:set>
                                    <p:animEffect filter="fade" transition="in">
                                      <p:cBhvr>
                                        <p:cTn id="7" dur="500"/>
                                        <p:tgtEl>
                                          <p:spTgt spid="50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510"/>
                                        </p:tgtEl>
                                        <p:attrNameLst>
                                          <p:attrName>style.visibility</p:attrName>
                                        </p:attrNameLst>
                                      </p:cBhvr>
                                      <p:to>
                                        <p:strVal val="visible"/>
                                      </p:to>
                                    </p:set>
                                    <p:animEffect filter="fade" transition="in">
                                      <p:cBhvr>
                                        <p:cTn id="11" dur="500"/>
                                        <p:tgtEl>
                                          <p:spTgt spid="51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5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0" grpId="2"/>
      <p:bldP build="whole" bldLvl="1" animBg="1" rev="0" advAuto="0" spid="506" grpId="3"/>
      <p:bldP build="whole" bldLvl="1" animBg="1" rev="0" advAuto="0" spid="508"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57</a:t>
            </a:r>
          </a:p>
        </p:txBody>
      </p:sp>
      <p:pic>
        <p:nvPicPr>
          <p:cNvPr id="51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16" name="unPocoMas.png" descr="unPocoMas"/>
          <p:cNvPicPr/>
          <p:nvPr/>
        </p:nvPicPr>
        <p:blipFill>
          <a:blip r:embed="rId3">
            <a:extLst/>
          </a:blip>
          <a:stretch>
            <a:fillRect/>
          </a:stretch>
        </p:blipFill>
        <p:spPr>
          <a:xfrm>
            <a:off x="0" y="3175"/>
            <a:ext cx="9142413" cy="1295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66" name="Shape 6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57</a:t>
            </a:r>
          </a:p>
        </p:txBody>
      </p:sp>
      <p:pic>
        <p:nvPicPr>
          <p:cNvPr id="6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68" name="slide 02 titletext1a.png" descr="slide 02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69" name="slide 05 pic1a.png" descr="slide 05 pic1a"/>
          <p:cNvPicPr/>
          <p:nvPr/>
        </p:nvPicPr>
        <p:blipFill>
          <a:blip r:embed="rId5">
            <a:extLst/>
          </a:blip>
          <a:stretch>
            <a:fillRect/>
          </a:stretch>
        </p:blipFill>
        <p:spPr>
          <a:xfrm>
            <a:off x="1841500" y="2220912"/>
            <a:ext cx="5461000" cy="3302001"/>
          </a:xfrm>
          <a:prstGeom prst="rect">
            <a:avLst/>
          </a:prstGeom>
          <a:ln w="12700">
            <a:miter lim="400000"/>
          </a:ln>
        </p:spPr>
      </p:pic>
      <p:pic>
        <p:nvPicPr>
          <p:cNvPr id="70" name="slide 05 text1a.png" descr="slide 05 text1a"/>
          <p:cNvPicPr/>
          <p:nvPr/>
        </p:nvPicPr>
        <p:blipFill>
          <a:blip r:embed="rId6">
            <a:extLst/>
          </a:blip>
          <a:stretch>
            <a:fillRect/>
          </a:stretch>
        </p:blipFill>
        <p:spPr>
          <a:xfrm>
            <a:off x="3079750" y="1795462"/>
            <a:ext cx="2984500" cy="254001"/>
          </a:xfrm>
          <a:prstGeom prst="rect">
            <a:avLst/>
          </a:prstGeom>
          <a:ln w="12700">
            <a:miter lim="400000"/>
          </a:ln>
        </p:spPr>
      </p:pic>
      <p:pic>
        <p:nvPicPr>
          <p:cNvPr id="71" name="slide 05 text2a.png" descr="slide 05 text2a"/>
          <p:cNvPicPr/>
          <p:nvPr/>
        </p:nvPicPr>
        <p:blipFill>
          <a:blip r:embed="rId7">
            <a:extLst/>
          </a:blip>
          <a:stretch>
            <a:fillRect/>
          </a:stretch>
        </p:blipFill>
        <p:spPr>
          <a:xfrm>
            <a:off x="450850" y="2535237"/>
            <a:ext cx="1460500" cy="508001"/>
          </a:xfrm>
          <a:prstGeom prst="rect">
            <a:avLst/>
          </a:prstGeom>
          <a:ln w="12700">
            <a:miter lim="400000"/>
          </a:ln>
        </p:spPr>
      </p:pic>
      <p:pic>
        <p:nvPicPr>
          <p:cNvPr id="72" name="slide 05 text2b.png" descr="slide 05 text2b"/>
          <p:cNvPicPr/>
          <p:nvPr/>
        </p:nvPicPr>
        <p:blipFill>
          <a:blip r:embed="rId8">
            <a:extLst/>
          </a:blip>
          <a:stretch>
            <a:fillRect/>
          </a:stretch>
        </p:blipFill>
        <p:spPr>
          <a:xfrm>
            <a:off x="450850" y="2535237"/>
            <a:ext cx="1460500" cy="508001"/>
          </a:xfrm>
          <a:prstGeom prst="rect">
            <a:avLst/>
          </a:prstGeom>
          <a:ln w="12700">
            <a:miter lim="400000"/>
          </a:ln>
        </p:spPr>
      </p:pic>
      <p:pic>
        <p:nvPicPr>
          <p:cNvPr id="73" name="slide 05 text3a.png" descr="slide 05 text3a"/>
          <p:cNvPicPr/>
          <p:nvPr/>
        </p:nvPicPr>
        <p:blipFill>
          <a:blip r:embed="rId9">
            <a:extLst/>
          </a:blip>
          <a:stretch>
            <a:fillRect/>
          </a:stretch>
        </p:blipFill>
        <p:spPr>
          <a:xfrm>
            <a:off x="1519237" y="1879600"/>
            <a:ext cx="952501" cy="254000"/>
          </a:xfrm>
          <a:prstGeom prst="rect">
            <a:avLst/>
          </a:prstGeom>
          <a:ln w="12700">
            <a:miter lim="400000"/>
          </a:ln>
        </p:spPr>
      </p:pic>
      <p:pic>
        <p:nvPicPr>
          <p:cNvPr id="74" name="slide 05 text3b.png" descr="slide 05 text3b"/>
          <p:cNvPicPr/>
          <p:nvPr/>
        </p:nvPicPr>
        <p:blipFill>
          <a:blip r:embed="rId10">
            <a:extLst/>
          </a:blip>
          <a:stretch>
            <a:fillRect/>
          </a:stretch>
        </p:blipFill>
        <p:spPr>
          <a:xfrm>
            <a:off x="1533525" y="1879600"/>
            <a:ext cx="952500" cy="254000"/>
          </a:xfrm>
          <a:prstGeom prst="rect">
            <a:avLst/>
          </a:prstGeom>
          <a:ln w="12700">
            <a:miter lim="400000"/>
          </a:ln>
        </p:spPr>
      </p:pic>
      <p:pic>
        <p:nvPicPr>
          <p:cNvPr id="75" name="slide 05 text4a.png" descr="slide 05 text4a"/>
          <p:cNvPicPr/>
          <p:nvPr/>
        </p:nvPicPr>
        <p:blipFill>
          <a:blip r:embed="rId11">
            <a:extLst/>
          </a:blip>
          <a:stretch>
            <a:fillRect/>
          </a:stretch>
        </p:blipFill>
        <p:spPr>
          <a:xfrm>
            <a:off x="5260975" y="4135437"/>
            <a:ext cx="1841500" cy="254001"/>
          </a:xfrm>
          <a:prstGeom prst="rect">
            <a:avLst/>
          </a:prstGeom>
          <a:ln w="12700">
            <a:miter lim="400000"/>
          </a:ln>
        </p:spPr>
      </p:pic>
      <p:pic>
        <p:nvPicPr>
          <p:cNvPr id="76" name="slide 05 text4b.png" descr="slide 05 text4b"/>
          <p:cNvPicPr/>
          <p:nvPr/>
        </p:nvPicPr>
        <p:blipFill>
          <a:blip r:embed="rId12">
            <a:extLst/>
          </a:blip>
          <a:stretch>
            <a:fillRect/>
          </a:stretch>
        </p:blipFill>
        <p:spPr>
          <a:xfrm>
            <a:off x="5260975" y="4135437"/>
            <a:ext cx="1841500" cy="254001"/>
          </a:xfrm>
          <a:prstGeom prst="rect">
            <a:avLst/>
          </a:prstGeom>
          <a:ln w="12700">
            <a:miter lim="400000"/>
          </a:ln>
        </p:spPr>
      </p:pic>
      <p:pic>
        <p:nvPicPr>
          <p:cNvPr id="77" name="slide 05 text5a.png" descr="slide 05 text5a"/>
          <p:cNvPicPr/>
          <p:nvPr/>
        </p:nvPicPr>
        <p:blipFill>
          <a:blip r:embed="rId13">
            <a:extLst/>
          </a:blip>
          <a:stretch>
            <a:fillRect/>
          </a:stretch>
        </p:blipFill>
        <p:spPr>
          <a:xfrm>
            <a:off x="5614987" y="2655887"/>
            <a:ext cx="2133601" cy="508001"/>
          </a:xfrm>
          <a:prstGeom prst="rect">
            <a:avLst/>
          </a:prstGeom>
          <a:ln w="12700">
            <a:miter lim="400000"/>
          </a:ln>
        </p:spPr>
      </p:pic>
      <p:pic>
        <p:nvPicPr>
          <p:cNvPr id="78" name="slide 05 text5b.png" descr="slide 05 text5b"/>
          <p:cNvPicPr/>
          <p:nvPr/>
        </p:nvPicPr>
        <p:blipFill>
          <a:blip r:embed="rId14">
            <a:extLst/>
          </a:blip>
          <a:stretch>
            <a:fillRect/>
          </a:stretch>
        </p:blipFill>
        <p:spPr>
          <a:xfrm>
            <a:off x="5614987" y="2655887"/>
            <a:ext cx="2133601" cy="508001"/>
          </a:xfrm>
          <a:prstGeom prst="rect">
            <a:avLst/>
          </a:prstGeom>
          <a:ln w="12700">
            <a:miter lim="400000"/>
          </a:ln>
        </p:spPr>
      </p:pic>
      <p:pic>
        <p:nvPicPr>
          <p:cNvPr id="79" name="slide 05 text6a.png" descr="slide 05 text6a"/>
          <p:cNvPicPr/>
          <p:nvPr/>
        </p:nvPicPr>
        <p:blipFill>
          <a:blip r:embed="rId15">
            <a:extLst/>
          </a:blip>
          <a:stretch>
            <a:fillRect/>
          </a:stretch>
        </p:blipFill>
        <p:spPr>
          <a:xfrm>
            <a:off x="5049837" y="3686175"/>
            <a:ext cx="2044701" cy="254000"/>
          </a:xfrm>
          <a:prstGeom prst="rect">
            <a:avLst/>
          </a:prstGeom>
          <a:ln w="12700">
            <a:miter lim="400000"/>
          </a:ln>
        </p:spPr>
      </p:pic>
      <p:pic>
        <p:nvPicPr>
          <p:cNvPr id="80" name="slide 05 text6b.png" descr="slide 05 text6b"/>
          <p:cNvPicPr/>
          <p:nvPr/>
        </p:nvPicPr>
        <p:blipFill>
          <a:blip r:embed="rId16">
            <a:extLst/>
          </a:blip>
          <a:stretch>
            <a:fillRect/>
          </a:stretch>
        </p:blipFill>
        <p:spPr>
          <a:xfrm>
            <a:off x="5049837" y="3686175"/>
            <a:ext cx="2044701" cy="254000"/>
          </a:xfrm>
          <a:prstGeom prst="rect">
            <a:avLst/>
          </a:prstGeom>
          <a:ln w="12700">
            <a:miter lim="400000"/>
          </a:ln>
        </p:spPr>
      </p:pic>
      <p:pic>
        <p:nvPicPr>
          <p:cNvPr id="81" name="slide 05 text7a.png" descr="slide 05 text7a"/>
          <p:cNvPicPr/>
          <p:nvPr/>
        </p:nvPicPr>
        <p:blipFill>
          <a:blip r:embed="rId17">
            <a:extLst/>
          </a:blip>
          <a:stretch>
            <a:fillRect/>
          </a:stretch>
        </p:blipFill>
        <p:spPr>
          <a:xfrm>
            <a:off x="2001837" y="5049837"/>
            <a:ext cx="2159001" cy="254001"/>
          </a:xfrm>
          <a:prstGeom prst="rect">
            <a:avLst/>
          </a:prstGeom>
          <a:ln w="12700">
            <a:miter lim="400000"/>
          </a:ln>
        </p:spPr>
      </p:pic>
      <p:pic>
        <p:nvPicPr>
          <p:cNvPr id="82" name="slide 05 text7b.png" descr="slide 05 text7b"/>
          <p:cNvPicPr/>
          <p:nvPr/>
        </p:nvPicPr>
        <p:blipFill>
          <a:blip r:embed="rId18">
            <a:extLst/>
          </a:blip>
          <a:stretch>
            <a:fillRect/>
          </a:stretch>
        </p:blipFill>
        <p:spPr>
          <a:xfrm>
            <a:off x="2001837" y="5049837"/>
            <a:ext cx="2159001" cy="254001"/>
          </a:xfrm>
          <a:prstGeom prst="rect">
            <a:avLst/>
          </a:prstGeom>
          <a:ln w="12700">
            <a:miter lim="400000"/>
          </a:ln>
        </p:spPr>
      </p:pic>
      <p:pic>
        <p:nvPicPr>
          <p:cNvPr id="83" name="slide 05 text8a.png" descr="slide 05 text8a"/>
          <p:cNvPicPr/>
          <p:nvPr/>
        </p:nvPicPr>
        <p:blipFill>
          <a:blip r:embed="rId19">
            <a:extLst/>
          </a:blip>
          <a:stretch>
            <a:fillRect/>
          </a:stretch>
        </p:blipFill>
        <p:spPr>
          <a:xfrm>
            <a:off x="666750" y="3600450"/>
            <a:ext cx="2082800" cy="254000"/>
          </a:xfrm>
          <a:prstGeom prst="rect">
            <a:avLst/>
          </a:prstGeom>
          <a:ln w="12700">
            <a:miter lim="400000"/>
          </a:ln>
        </p:spPr>
      </p:pic>
      <p:pic>
        <p:nvPicPr>
          <p:cNvPr id="84" name="slide 05 text9a.png" descr="slide 05 text9a"/>
          <p:cNvPicPr/>
          <p:nvPr/>
        </p:nvPicPr>
        <p:blipFill>
          <a:blip r:embed="rId20">
            <a:extLst/>
          </a:blip>
          <a:stretch>
            <a:fillRect/>
          </a:stretch>
        </p:blipFill>
        <p:spPr>
          <a:xfrm>
            <a:off x="2749550" y="2724150"/>
            <a:ext cx="2108200" cy="254000"/>
          </a:xfrm>
          <a:prstGeom prst="rect">
            <a:avLst/>
          </a:prstGeom>
          <a:ln w="12700">
            <a:miter lim="400000"/>
          </a:ln>
        </p:spPr>
      </p:pic>
      <p:pic>
        <p:nvPicPr>
          <p:cNvPr id="85" name="slide 05 text8b.png" descr="slide 05 text8b"/>
          <p:cNvPicPr/>
          <p:nvPr/>
        </p:nvPicPr>
        <p:blipFill>
          <a:blip r:embed="rId21">
            <a:extLst/>
          </a:blip>
          <a:stretch>
            <a:fillRect/>
          </a:stretch>
        </p:blipFill>
        <p:spPr>
          <a:xfrm>
            <a:off x="2806700" y="2730500"/>
            <a:ext cx="2082800" cy="254000"/>
          </a:xfrm>
          <a:prstGeom prst="rect">
            <a:avLst/>
          </a:prstGeom>
          <a:ln w="12700">
            <a:miter lim="400000"/>
          </a:ln>
        </p:spPr>
      </p:pic>
      <p:pic>
        <p:nvPicPr>
          <p:cNvPr id="86" name="slide 05 text9b.png" descr="slide 05 text9b"/>
          <p:cNvPicPr/>
          <p:nvPr/>
        </p:nvPicPr>
        <p:blipFill>
          <a:blip r:embed="rId22">
            <a:extLst/>
          </a:blip>
          <a:stretch>
            <a:fillRect/>
          </a:stretch>
        </p:blipFill>
        <p:spPr>
          <a:xfrm>
            <a:off x="590550" y="3600450"/>
            <a:ext cx="2108200" cy="254000"/>
          </a:xfrm>
          <a:prstGeom prst="rect">
            <a:avLst/>
          </a:prstGeom>
          <a:ln w="12700">
            <a:miter lim="400000"/>
          </a:ln>
        </p:spPr>
      </p:pic>
      <p:sp>
        <p:nvSpPr>
          <p:cNvPr id="87" name="Shape 87"/>
          <p:cNvSpPr/>
          <p:nvPr/>
        </p:nvSpPr>
        <p:spPr>
          <a:xfrm flipV="1">
            <a:off x="1903412" y="2606674"/>
            <a:ext cx="325438" cy="11588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88" name="Shape 88"/>
          <p:cNvSpPr/>
          <p:nvPr/>
        </p:nvSpPr>
        <p:spPr>
          <a:xfrm flipH="1" flipV="1">
            <a:off x="1982787" y="4038599"/>
            <a:ext cx="471489" cy="102393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89" name="Shape 89"/>
          <p:cNvSpPr/>
          <p:nvPr/>
        </p:nvSpPr>
        <p:spPr>
          <a:xfrm flipH="1" flipV="1">
            <a:off x="2940049" y="4210050"/>
            <a:ext cx="2320927" cy="55563"/>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90" name="Shape 90"/>
          <p:cNvSpPr/>
          <p:nvPr/>
        </p:nvSpPr>
        <p:spPr>
          <a:xfrm flipH="1">
            <a:off x="3432174" y="3829049"/>
            <a:ext cx="1617664" cy="7143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91" name="Shape 91"/>
          <p:cNvSpPr/>
          <p:nvPr/>
        </p:nvSpPr>
        <p:spPr>
          <a:xfrm flipH="1">
            <a:off x="3643312" y="3154362"/>
            <a:ext cx="2181226" cy="66198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92" name="Shape 92"/>
          <p:cNvSpPr/>
          <p:nvPr/>
        </p:nvSpPr>
        <p:spPr>
          <a:xfrm>
            <a:off x="2433637" y="2128837"/>
            <a:ext cx="450851" cy="395289"/>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93" name="Shape 93"/>
          <p:cNvSpPr/>
          <p:nvPr/>
        </p:nvSpPr>
        <p:spPr>
          <a:xfrm flipV="1">
            <a:off x="1500187" y="3425824"/>
            <a:ext cx="411164" cy="163514"/>
          </a:xfrm>
          <a:prstGeom prst="line">
            <a:avLst/>
          </a:prstGeom>
          <a:ln w="19050">
            <a:solidFill/>
            <a:round/>
          </a:ln>
        </p:spPr>
        <p:txBody>
          <a:bodyPr lIns="0" tIns="0" rIns="0" bIns="0"/>
          <a:lstStyle/>
          <a:p>
            <a:pPr lvl="0" defTabSz="457200">
              <a:defRPr sz="1200">
                <a:latin typeface="+mn-lt"/>
                <a:ea typeface="+mn-ea"/>
                <a:cs typeface="+mn-cs"/>
                <a:sym typeface="Helvetica"/>
              </a:defRPr>
            </a:pPr>
          </a:p>
        </p:txBody>
      </p:sp>
      <p:sp>
        <p:nvSpPr>
          <p:cNvPr id="94" name="Shape 94"/>
          <p:cNvSpPr/>
          <p:nvPr/>
        </p:nvSpPr>
        <p:spPr>
          <a:xfrm flipH="1">
            <a:off x="2014537" y="2984499"/>
            <a:ext cx="754064" cy="165102"/>
          </a:xfrm>
          <a:prstGeom prst="line">
            <a:avLst/>
          </a:prstGeom>
          <a:ln>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0"/>
                                        </p:tgtEl>
                                        <p:attrNameLst>
                                          <p:attrName>style.visibility</p:attrName>
                                        </p:attrNameLst>
                                      </p:cBhvr>
                                      <p:to>
                                        <p:strVal val="visible"/>
                                      </p:to>
                                    </p:set>
                                    <p:animEffect filter="fade" transition="i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74"/>
                                        </p:tgtEl>
                                        <p:attrNameLst>
                                          <p:attrName>style.visibility</p:attrName>
                                        </p:attrNameLst>
                                      </p:cBhvr>
                                      <p:to>
                                        <p:strVal val="visible"/>
                                      </p:to>
                                    </p:set>
                                    <p:animEffect filter="fade" transition="in">
                                      <p:cBhvr>
                                        <p:cTn id="12" dur="500"/>
                                        <p:tgtEl>
                                          <p:spTgt spid="74"/>
                                        </p:tgtEl>
                                      </p:cBhvr>
                                    </p:animEffect>
                                  </p:childTnLst>
                                </p:cTn>
                              </p:par>
                            </p:childTnLst>
                          </p:cTn>
                        </p:par>
                        <p:par>
                          <p:cTn id="13" fill="hold">
                            <p:stCondLst>
                              <p:cond delay="500"/>
                            </p:stCondLst>
                            <p:childTnLst>
                              <p:par>
                                <p:cTn id="14" nodeType="afterEffect" presetClass="entr" presetSubtype="1" presetID="22" grpId="3" fill="hold">
                                  <p:stCondLst>
                                    <p:cond delay="0"/>
                                  </p:stCondLst>
                                  <p:iterate type="el" backwards="0">
                                    <p:tmAbs val="0"/>
                                  </p:iterate>
                                  <p:childTnLst>
                                    <p:set>
                                      <p:cBhvr>
                                        <p:cTn id="15" fill="hold"/>
                                        <p:tgtEl>
                                          <p:spTgt spid="92"/>
                                        </p:tgtEl>
                                        <p:attrNameLst>
                                          <p:attrName>style.visibility</p:attrName>
                                        </p:attrNameLst>
                                      </p:cBhvr>
                                      <p:to>
                                        <p:strVal val="visible"/>
                                      </p:to>
                                    </p:set>
                                    <p:animEffect filter="wipe(up)" transition="in">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72"/>
                                        </p:tgtEl>
                                        <p:attrNameLst>
                                          <p:attrName>style.visibility</p:attrName>
                                        </p:attrNameLst>
                                      </p:cBhvr>
                                      <p:to>
                                        <p:strVal val="visible"/>
                                      </p:to>
                                    </p:set>
                                    <p:animEffect filter="fade" transition="in">
                                      <p:cBhvr>
                                        <p:cTn id="21" dur="500"/>
                                        <p:tgtEl>
                                          <p:spTgt spid="72"/>
                                        </p:tgtEl>
                                      </p:cBhvr>
                                    </p:animEffect>
                                  </p:childTnLst>
                                </p:cTn>
                              </p:par>
                            </p:childTnLst>
                          </p:cTn>
                        </p:par>
                        <p:par>
                          <p:cTn id="22" fill="hold">
                            <p:stCondLst>
                              <p:cond delay="500"/>
                            </p:stCondLst>
                            <p:childTnLst>
                              <p:par>
                                <p:cTn id="23" nodeType="afterEffect" presetClass="entr" presetSubtype="4" presetID="22" grpId="5" fill="hold">
                                  <p:stCondLst>
                                    <p:cond delay="0"/>
                                  </p:stCondLst>
                                  <p:iterate type="el" backwards="0">
                                    <p:tmAbs val="0"/>
                                  </p:iterate>
                                  <p:childTnLst>
                                    <p:set>
                                      <p:cBhvr>
                                        <p:cTn id="24" fill="hold"/>
                                        <p:tgtEl>
                                          <p:spTgt spid="87"/>
                                        </p:tgtEl>
                                        <p:attrNameLst>
                                          <p:attrName>style.visibility</p:attrName>
                                        </p:attrNameLst>
                                      </p:cBhvr>
                                      <p:to>
                                        <p:strVal val="visible"/>
                                      </p:to>
                                    </p:set>
                                    <p:animEffect filter="wipe(down)" transition="in">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6" fill="hold">
                                  <p:stCondLst>
                                    <p:cond delay="0"/>
                                  </p:stCondLst>
                                  <p:iterate type="el" backwards="0">
                                    <p:tmAbs val="0"/>
                                  </p:iterate>
                                  <p:childTnLst>
                                    <p:set>
                                      <p:cBhvr>
                                        <p:cTn id="29" fill="hold"/>
                                        <p:tgtEl>
                                          <p:spTgt spid="85"/>
                                        </p:tgtEl>
                                        <p:attrNameLst>
                                          <p:attrName>style.visibility</p:attrName>
                                        </p:attrNameLst>
                                      </p:cBhvr>
                                      <p:to>
                                        <p:strVal val="visible"/>
                                      </p:to>
                                    </p:set>
                                    <p:animEffect filter="fade" transition="in">
                                      <p:cBhvr>
                                        <p:cTn id="30" dur="500"/>
                                        <p:tgtEl>
                                          <p:spTgt spid="85"/>
                                        </p:tgtEl>
                                      </p:cBhvr>
                                    </p:animEffect>
                                  </p:childTnLst>
                                </p:cTn>
                              </p:par>
                            </p:childTnLst>
                          </p:cTn>
                        </p:par>
                        <p:par>
                          <p:cTn id="31" fill="hold">
                            <p:stCondLst>
                              <p:cond delay="500"/>
                            </p:stCondLst>
                            <p:childTnLst>
                              <p:par>
                                <p:cTn id="32" nodeType="afterEffect" presetClass="entr" presetSubtype="2" presetID="22" grpId="7" fill="hold">
                                  <p:stCondLst>
                                    <p:cond delay="0"/>
                                  </p:stCondLst>
                                  <p:iterate type="el" backwards="0">
                                    <p:tmAbs val="0"/>
                                  </p:iterate>
                                  <p:childTnLst>
                                    <p:set>
                                      <p:cBhvr>
                                        <p:cTn id="33" fill="hold"/>
                                        <p:tgtEl>
                                          <p:spTgt spid="94"/>
                                        </p:tgtEl>
                                        <p:attrNameLst>
                                          <p:attrName>style.visibility</p:attrName>
                                        </p:attrNameLst>
                                      </p:cBhvr>
                                      <p:to>
                                        <p:strVal val="visible"/>
                                      </p:to>
                                    </p:set>
                                    <p:animEffect filter="wipe(right)" transition="in">
                                      <p:cBhvr>
                                        <p:cTn id="34" dur="500"/>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8" fill="hold">
                                  <p:stCondLst>
                                    <p:cond delay="0"/>
                                  </p:stCondLst>
                                  <p:iterate type="el" backwards="0">
                                    <p:tmAbs val="0"/>
                                  </p:iterate>
                                  <p:childTnLst>
                                    <p:set>
                                      <p:cBhvr>
                                        <p:cTn id="38" fill="hold"/>
                                        <p:tgtEl>
                                          <p:spTgt spid="78"/>
                                        </p:tgtEl>
                                        <p:attrNameLst>
                                          <p:attrName>style.visibility</p:attrName>
                                        </p:attrNameLst>
                                      </p:cBhvr>
                                      <p:to>
                                        <p:strVal val="visible"/>
                                      </p:to>
                                    </p:set>
                                    <p:animEffect filter="fade" transition="in">
                                      <p:cBhvr>
                                        <p:cTn id="39" dur="500"/>
                                        <p:tgtEl>
                                          <p:spTgt spid="78"/>
                                        </p:tgtEl>
                                      </p:cBhvr>
                                    </p:animEffect>
                                  </p:childTnLst>
                                </p:cTn>
                              </p:par>
                            </p:childTnLst>
                          </p:cTn>
                        </p:par>
                        <p:par>
                          <p:cTn id="40" fill="hold">
                            <p:stCondLst>
                              <p:cond delay="500"/>
                            </p:stCondLst>
                            <p:childTnLst>
                              <p:par>
                                <p:cTn id="41" nodeType="afterEffect" presetClass="entr" presetSubtype="1" presetID="22" grpId="9" fill="hold">
                                  <p:stCondLst>
                                    <p:cond delay="0"/>
                                  </p:stCondLst>
                                  <p:iterate type="el" backwards="0">
                                    <p:tmAbs val="0"/>
                                  </p:iterate>
                                  <p:childTnLst>
                                    <p:set>
                                      <p:cBhvr>
                                        <p:cTn id="42" fill="hold"/>
                                        <p:tgtEl>
                                          <p:spTgt spid="91"/>
                                        </p:tgtEl>
                                        <p:attrNameLst>
                                          <p:attrName>style.visibility</p:attrName>
                                        </p:attrNameLst>
                                      </p:cBhvr>
                                      <p:to>
                                        <p:strVal val="visible"/>
                                      </p:to>
                                    </p:set>
                                    <p:animEffect filter="wipe(up)" transition="in">
                                      <p:cBhvr>
                                        <p:cTn id="43" dur="500"/>
                                        <p:tgtEl>
                                          <p:spTgt spid="91"/>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0" grpId="10" fill="hold">
                                  <p:stCondLst>
                                    <p:cond delay="0"/>
                                  </p:stCondLst>
                                  <p:iterate type="el" backwards="0">
                                    <p:tmAbs val="0"/>
                                  </p:iterate>
                                  <p:childTnLst>
                                    <p:set>
                                      <p:cBhvr>
                                        <p:cTn id="47" fill="hold"/>
                                        <p:tgtEl>
                                          <p:spTgt spid="86"/>
                                        </p:tgtEl>
                                        <p:attrNameLst>
                                          <p:attrName>style.visibility</p:attrName>
                                        </p:attrNameLst>
                                      </p:cBhvr>
                                      <p:to>
                                        <p:strVal val="visible"/>
                                      </p:to>
                                    </p:set>
                                    <p:animEffect filter="fade" transition="in">
                                      <p:cBhvr>
                                        <p:cTn id="48" dur="500"/>
                                        <p:tgtEl>
                                          <p:spTgt spid="86"/>
                                        </p:tgtEl>
                                      </p:cBhvr>
                                    </p:animEffect>
                                  </p:childTnLst>
                                </p:cTn>
                              </p:par>
                            </p:childTnLst>
                          </p:cTn>
                        </p:par>
                        <p:par>
                          <p:cTn id="49" fill="hold">
                            <p:stCondLst>
                              <p:cond delay="500"/>
                            </p:stCondLst>
                            <p:childTnLst>
                              <p:par>
                                <p:cTn id="50" nodeType="afterEffect" presetClass="entr" presetSubtype="4" presetID="22" grpId="11" fill="hold">
                                  <p:stCondLst>
                                    <p:cond delay="0"/>
                                  </p:stCondLst>
                                  <p:iterate type="el" backwards="0">
                                    <p:tmAbs val="0"/>
                                  </p:iterate>
                                  <p:childTnLst>
                                    <p:set>
                                      <p:cBhvr>
                                        <p:cTn id="51" fill="hold"/>
                                        <p:tgtEl>
                                          <p:spTgt spid="93"/>
                                        </p:tgtEl>
                                        <p:attrNameLst>
                                          <p:attrName>style.visibility</p:attrName>
                                        </p:attrNameLst>
                                      </p:cBhvr>
                                      <p:to>
                                        <p:strVal val="visible"/>
                                      </p:to>
                                    </p:set>
                                    <p:animEffect filter="wipe(down)" transition="in">
                                      <p:cBhvr>
                                        <p:cTn id="52" dur="500"/>
                                        <p:tgtEl>
                                          <p:spTgt spid="93"/>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2" fill="hold">
                                  <p:stCondLst>
                                    <p:cond delay="0"/>
                                  </p:stCondLst>
                                  <p:iterate type="el" backwards="0">
                                    <p:tmAbs val="0"/>
                                  </p:iterate>
                                  <p:childTnLst>
                                    <p:set>
                                      <p:cBhvr>
                                        <p:cTn id="56" fill="hold"/>
                                        <p:tgtEl>
                                          <p:spTgt spid="80"/>
                                        </p:tgtEl>
                                        <p:attrNameLst>
                                          <p:attrName>style.visibility</p:attrName>
                                        </p:attrNameLst>
                                      </p:cBhvr>
                                      <p:to>
                                        <p:strVal val="visible"/>
                                      </p:to>
                                    </p:set>
                                    <p:animEffect filter="fade" transition="in">
                                      <p:cBhvr>
                                        <p:cTn id="57" dur="500"/>
                                        <p:tgtEl>
                                          <p:spTgt spid="80"/>
                                        </p:tgtEl>
                                      </p:cBhvr>
                                    </p:animEffect>
                                  </p:childTnLst>
                                </p:cTn>
                              </p:par>
                            </p:childTnLst>
                          </p:cTn>
                        </p:par>
                        <p:par>
                          <p:cTn id="58" fill="hold">
                            <p:stCondLst>
                              <p:cond delay="500"/>
                            </p:stCondLst>
                            <p:childTnLst>
                              <p:par>
                                <p:cTn id="59" nodeType="afterEffect" presetClass="entr" presetSubtype="1" presetID="22" grpId="13" fill="hold">
                                  <p:stCondLst>
                                    <p:cond delay="0"/>
                                  </p:stCondLst>
                                  <p:iterate type="el" backwards="0">
                                    <p:tmAbs val="0"/>
                                  </p:iterate>
                                  <p:childTnLst>
                                    <p:set>
                                      <p:cBhvr>
                                        <p:cTn id="60" fill="hold"/>
                                        <p:tgtEl>
                                          <p:spTgt spid="90"/>
                                        </p:tgtEl>
                                        <p:attrNameLst>
                                          <p:attrName>style.visibility</p:attrName>
                                        </p:attrNameLst>
                                      </p:cBhvr>
                                      <p:to>
                                        <p:strVal val="visible"/>
                                      </p:to>
                                    </p:set>
                                    <p:animEffect filter="wipe(up)" transition="in">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4" fill="hold">
                                  <p:stCondLst>
                                    <p:cond delay="0"/>
                                  </p:stCondLst>
                                  <p:iterate type="el" backwards="0">
                                    <p:tmAbs val="0"/>
                                  </p:iterate>
                                  <p:childTnLst>
                                    <p:set>
                                      <p:cBhvr>
                                        <p:cTn id="65" fill="hold"/>
                                        <p:tgtEl>
                                          <p:spTgt spid="76"/>
                                        </p:tgtEl>
                                        <p:attrNameLst>
                                          <p:attrName>style.visibility</p:attrName>
                                        </p:attrNameLst>
                                      </p:cBhvr>
                                      <p:to>
                                        <p:strVal val="visible"/>
                                      </p:to>
                                    </p:set>
                                    <p:animEffect filter="fade" transition="in">
                                      <p:cBhvr>
                                        <p:cTn id="66" dur="500"/>
                                        <p:tgtEl>
                                          <p:spTgt spid="76"/>
                                        </p:tgtEl>
                                      </p:cBhvr>
                                    </p:animEffect>
                                  </p:childTnLst>
                                </p:cTn>
                              </p:par>
                            </p:childTnLst>
                          </p:cTn>
                        </p:par>
                        <p:par>
                          <p:cTn id="67" fill="hold">
                            <p:stCondLst>
                              <p:cond delay="500"/>
                            </p:stCondLst>
                            <p:childTnLst>
                              <p:par>
                                <p:cTn id="68" nodeType="afterEffect" presetClass="entr" presetSubtype="4" presetID="22" grpId="15" fill="hold">
                                  <p:stCondLst>
                                    <p:cond delay="0"/>
                                  </p:stCondLst>
                                  <p:iterate type="el" backwards="0">
                                    <p:tmAbs val="0"/>
                                  </p:iterate>
                                  <p:childTnLst>
                                    <p:set>
                                      <p:cBhvr>
                                        <p:cTn id="69" fill="hold"/>
                                        <p:tgtEl>
                                          <p:spTgt spid="89"/>
                                        </p:tgtEl>
                                        <p:attrNameLst>
                                          <p:attrName>style.visibility</p:attrName>
                                        </p:attrNameLst>
                                      </p:cBhvr>
                                      <p:to>
                                        <p:strVal val="visible"/>
                                      </p:to>
                                    </p:set>
                                    <p:animEffect filter="wipe(down)" transition="in">
                                      <p:cBhvr>
                                        <p:cTn id="70" dur="500"/>
                                        <p:tgtEl>
                                          <p:spTgt spid="89"/>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0" grpId="16" fill="hold">
                                  <p:stCondLst>
                                    <p:cond delay="0"/>
                                  </p:stCondLst>
                                  <p:iterate type="el" backwards="0">
                                    <p:tmAbs val="0"/>
                                  </p:iterate>
                                  <p:childTnLst>
                                    <p:set>
                                      <p:cBhvr>
                                        <p:cTn id="74" fill="hold"/>
                                        <p:tgtEl>
                                          <p:spTgt spid="82"/>
                                        </p:tgtEl>
                                        <p:attrNameLst>
                                          <p:attrName>style.visibility</p:attrName>
                                        </p:attrNameLst>
                                      </p:cBhvr>
                                      <p:to>
                                        <p:strVal val="visible"/>
                                      </p:to>
                                    </p:set>
                                    <p:animEffect filter="fade" transition="in">
                                      <p:cBhvr>
                                        <p:cTn id="75" dur="500"/>
                                        <p:tgtEl>
                                          <p:spTgt spid="82"/>
                                        </p:tgtEl>
                                      </p:cBhvr>
                                    </p:animEffect>
                                  </p:childTnLst>
                                </p:cTn>
                              </p:par>
                            </p:childTnLst>
                          </p:cTn>
                        </p:par>
                        <p:par>
                          <p:cTn id="76" fill="hold">
                            <p:stCondLst>
                              <p:cond delay="500"/>
                            </p:stCondLst>
                            <p:childTnLst>
                              <p:par>
                                <p:cTn id="77" nodeType="afterEffect" presetClass="entr" presetSubtype="4" presetID="22" grpId="17" fill="hold">
                                  <p:stCondLst>
                                    <p:cond delay="0"/>
                                  </p:stCondLst>
                                  <p:iterate type="el" backwards="0">
                                    <p:tmAbs val="0"/>
                                  </p:iterate>
                                  <p:childTnLst>
                                    <p:set>
                                      <p:cBhvr>
                                        <p:cTn id="78" fill="hold"/>
                                        <p:tgtEl>
                                          <p:spTgt spid="88"/>
                                        </p:tgtEl>
                                        <p:attrNameLst>
                                          <p:attrName>style.visibility</p:attrName>
                                        </p:attrNameLst>
                                      </p:cBhvr>
                                      <p:to>
                                        <p:strVal val="visible"/>
                                      </p:to>
                                    </p:set>
                                    <p:animEffect filter="wipe(down)" transition="in">
                                      <p:cBhvr>
                                        <p:cTn id="79" dur="500"/>
                                        <p:tgtEl>
                                          <p:spTgt spid="88"/>
                                        </p:tgtEl>
                                      </p:cBhvr>
                                    </p:animEffec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0" presetID="1" grpId="18" fill="hold">
                                  <p:stCondLst>
                                    <p:cond delay="0"/>
                                  </p:stCondLst>
                                  <p:iterate type="el" backwards="0">
                                    <p:tmAbs val="0"/>
                                  </p:iterate>
                                  <p:childTnLst>
                                    <p:set>
                                      <p:cBhvr>
                                        <p:cTn id="83" fill="hold"/>
                                        <p:tgtEl>
                                          <p:spTgt spid="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7"/>
      <p:bldP build="whole" bldLvl="1" animBg="1" rev="0" advAuto="0" spid="82" grpId="16"/>
      <p:bldP build="whole" bldLvl="1" animBg="1" rev="0" advAuto="0" spid="70" grpId="1"/>
      <p:bldP build="whole" bldLvl="1" animBg="1" rev="0" advAuto="0" spid="72" grpId="4"/>
      <p:bldP build="whole" bldLvl="1" animBg="1" rev="0" advAuto="0" spid="85" grpId="6"/>
      <p:bldP build="whole" bldLvl="1" animBg="1" rev="0" advAuto="0" spid="87" grpId="5"/>
      <p:bldP build="whole" bldLvl="1" animBg="1" rev="0" advAuto="0" spid="80" grpId="12"/>
      <p:bldP build="whole" bldLvl="1" animBg="1" rev="0" advAuto="0" spid="93" grpId="11"/>
      <p:bldP build="whole" bldLvl="1" animBg="1" rev="0" advAuto="0" spid="94" grpId="7"/>
      <p:bldP build="whole" bldLvl="1" animBg="1" rev="0" advAuto="0" spid="74" grpId="2"/>
      <p:bldP build="whole" bldLvl="1" animBg="1" rev="0" advAuto="0" spid="91" grpId="9"/>
      <p:bldP build="whole" bldLvl="1" animBg="1" rev="0" advAuto="0" spid="90" grpId="13"/>
      <p:bldP build="whole" bldLvl="1" animBg="1" rev="0" advAuto="0" spid="76" grpId="14"/>
      <p:bldP build="whole" bldLvl="1" animBg="1" rev="0" advAuto="0" spid="89" grpId="15"/>
      <p:bldP build="whole" bldLvl="1" animBg="1" rev="0" advAuto="0" spid="92" grpId="3"/>
      <p:bldP build="whole" bldLvl="1" animBg="1" rev="0" advAuto="0" spid="67" grpId="18"/>
      <p:bldP build="whole" bldLvl="1" animBg="1" rev="0" advAuto="0" spid="78" grpId="8"/>
      <p:bldP build="whole" bldLvl="1" animBg="1" rev="0" advAuto="0" spid="86" grpId="10"/>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57</a:t>
            </a:r>
          </a:p>
        </p:txBody>
      </p:sp>
      <p:pic>
        <p:nvPicPr>
          <p:cNvPr id="519"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20" name="slide 50-51 titletext1a.png" descr="slide 50-51 titletext1a"/>
          <p:cNvPicPr/>
          <p:nvPr/>
        </p:nvPicPr>
        <p:blipFill>
          <a:blip r:embed="rId3">
            <a:extLst/>
          </a:blip>
          <a:stretch>
            <a:fillRect/>
          </a:stretch>
        </p:blipFill>
        <p:spPr>
          <a:xfrm>
            <a:off x="328612" y="1587500"/>
            <a:ext cx="5969001" cy="419100"/>
          </a:xfrm>
          <a:prstGeom prst="rect">
            <a:avLst/>
          </a:prstGeom>
          <a:ln w="12700">
            <a:miter lim="400000"/>
          </a:ln>
        </p:spPr>
      </p:pic>
      <p:pic>
        <p:nvPicPr>
          <p:cNvPr id="521"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22"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23" name="Shape 523"/>
          <p:cNvSpPr/>
          <p:nvPr/>
        </p:nvSpPr>
        <p:spPr>
          <a:xfrm>
            <a:off x="1690687" y="2620554"/>
            <a:ext cx="3889376" cy="255351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computadora, el ordenador</a:t>
            </a:r>
            <a:endParaRPr sz="2000">
              <a:solidFill>
                <a:srgbClr val="FF3300"/>
              </a:solidFill>
            </a:endParaRPr>
          </a:p>
          <a:p>
            <a:pPr lvl="0">
              <a:lnSpc>
                <a:spcPct val="125000"/>
              </a:lnSpc>
            </a:pPr>
            <a:r>
              <a:rPr sz="2000">
                <a:solidFill>
                  <a:srgbClr val="FF3300"/>
                </a:solidFill>
              </a:rPr>
              <a:t>la pantalla de escritorio</a:t>
            </a:r>
            <a:endParaRPr sz="2000">
              <a:solidFill>
                <a:srgbClr val="FF3300"/>
              </a:solidFill>
            </a:endParaRPr>
          </a:p>
          <a:p>
            <a:pPr lvl="0">
              <a:lnSpc>
                <a:spcPct val="125000"/>
              </a:lnSpc>
            </a:pPr>
            <a:r>
              <a:rPr sz="2000">
                <a:solidFill>
                  <a:srgbClr val="FF3300"/>
                </a:solidFill>
              </a:rPr>
              <a:t>la alfombrilla</a:t>
            </a:r>
            <a:endParaRPr sz="2000">
              <a:solidFill>
                <a:srgbClr val="FF3300"/>
              </a:solidFill>
            </a:endParaRPr>
          </a:p>
          <a:p>
            <a:pPr lvl="0">
              <a:lnSpc>
                <a:spcPct val="125000"/>
              </a:lnSpc>
            </a:pPr>
            <a:r>
              <a:rPr sz="2000">
                <a:solidFill>
                  <a:srgbClr val="FF3300"/>
                </a:solidFill>
              </a:rPr>
              <a:t>el ratón</a:t>
            </a:r>
            <a:endParaRPr sz="2000">
              <a:solidFill>
                <a:srgbClr val="FF3300"/>
              </a:solidFill>
            </a:endParaRPr>
          </a:p>
          <a:p>
            <a:pPr lvl="0">
              <a:lnSpc>
                <a:spcPct val="125000"/>
              </a:lnSpc>
            </a:pPr>
            <a:r>
              <a:rPr sz="2000">
                <a:solidFill>
                  <a:srgbClr val="FF3300"/>
                </a:solidFill>
              </a:rPr>
              <a:t>el teclado</a:t>
            </a:r>
            <a:endParaRPr sz="2000">
              <a:solidFill>
                <a:srgbClr val="FF3300"/>
              </a:solidFill>
            </a:endParaRPr>
          </a:p>
          <a:p>
            <a:pPr lvl="0">
              <a:lnSpc>
                <a:spcPct val="125000"/>
              </a:lnSpc>
            </a:pPr>
            <a:r>
              <a:rPr sz="2000">
                <a:solidFill>
                  <a:srgbClr val="FF3300"/>
                </a:solidFill>
              </a:rPr>
              <a:t>el icono</a:t>
            </a:r>
            <a:endParaRPr sz="2000">
              <a:solidFill>
                <a:srgbClr val="FF3300"/>
              </a:solidFill>
            </a:endParaRPr>
          </a:p>
          <a:p>
            <a:pPr lvl="0">
              <a:lnSpc>
                <a:spcPct val="125000"/>
              </a:lnSpc>
            </a:pPr>
            <a:r>
              <a:rPr sz="2000">
                <a:solidFill>
                  <a:srgbClr val="FF3300"/>
                </a:solidFill>
              </a:rPr>
              <a:t>la barra de herramientas </a:t>
            </a:r>
          </a:p>
        </p:txBody>
      </p:sp>
      <p:sp>
        <p:nvSpPr>
          <p:cNvPr id="524" name="Shape 524"/>
          <p:cNvSpPr/>
          <p:nvPr/>
        </p:nvSpPr>
        <p:spPr>
          <a:xfrm>
            <a:off x="4951412" y="2566697"/>
            <a:ext cx="30099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computer</a:t>
            </a:r>
          </a:p>
        </p:txBody>
      </p:sp>
      <p:sp>
        <p:nvSpPr>
          <p:cNvPr id="525" name="Shape 525"/>
          <p:cNvSpPr/>
          <p:nvPr/>
        </p:nvSpPr>
        <p:spPr>
          <a:xfrm>
            <a:off x="4951412" y="2963572"/>
            <a:ext cx="3160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(computer) screen, monitor</a:t>
            </a:r>
          </a:p>
        </p:txBody>
      </p:sp>
      <p:sp>
        <p:nvSpPr>
          <p:cNvPr id="526" name="Shape 526"/>
          <p:cNvSpPr/>
          <p:nvPr/>
        </p:nvSpPr>
        <p:spPr>
          <a:xfrm>
            <a:off x="4951412" y="3341397"/>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mouse pad</a:t>
            </a:r>
          </a:p>
        </p:txBody>
      </p:sp>
      <p:sp>
        <p:nvSpPr>
          <p:cNvPr id="527" name="Shape 527"/>
          <p:cNvSpPr/>
          <p:nvPr/>
        </p:nvSpPr>
        <p:spPr>
          <a:xfrm>
            <a:off x="4951412" y="3722397"/>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mouse</a:t>
            </a:r>
          </a:p>
        </p:txBody>
      </p:sp>
      <p:sp>
        <p:nvSpPr>
          <p:cNvPr id="528" name="Shape 528"/>
          <p:cNvSpPr/>
          <p:nvPr/>
        </p:nvSpPr>
        <p:spPr>
          <a:xfrm>
            <a:off x="4951412" y="408910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keyboard</a:t>
            </a:r>
          </a:p>
        </p:txBody>
      </p:sp>
      <p:sp>
        <p:nvSpPr>
          <p:cNvPr id="529" name="Shape 529"/>
          <p:cNvSpPr/>
          <p:nvPr/>
        </p:nvSpPr>
        <p:spPr>
          <a:xfrm>
            <a:off x="4951412" y="4470109"/>
            <a:ext cx="13366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icon</a:t>
            </a:r>
          </a:p>
        </p:txBody>
      </p:sp>
      <p:sp>
        <p:nvSpPr>
          <p:cNvPr id="530" name="Shape 530"/>
          <p:cNvSpPr/>
          <p:nvPr/>
        </p:nvSpPr>
        <p:spPr>
          <a:xfrm>
            <a:off x="4951412" y="4849522"/>
            <a:ext cx="13366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toolbar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24"/>
                                        </p:tgtEl>
                                        <p:attrNameLst>
                                          <p:attrName>style.visibility</p:attrName>
                                        </p:attrNameLst>
                                      </p:cBhvr>
                                      <p:to>
                                        <p:strVal val="visible"/>
                                      </p:to>
                                    </p:set>
                                    <p:anim calcmode="lin" valueType="num">
                                      <p:cBhvr>
                                        <p:cTn id="7" dur="500" fill="hold"/>
                                        <p:tgtEl>
                                          <p:spTgt spid="524"/>
                                        </p:tgtEl>
                                        <p:attrNameLst>
                                          <p:attrName>ppt_x</p:attrName>
                                        </p:attrNameLst>
                                      </p:cBhvr>
                                      <p:tavLst>
                                        <p:tav tm="0">
                                          <p:val>
                                            <p:strVal val="1+#ppt_w/2"/>
                                          </p:val>
                                        </p:tav>
                                        <p:tav tm="100000">
                                          <p:val>
                                            <p:strVal val="#ppt_x"/>
                                          </p:val>
                                        </p:tav>
                                      </p:tavLst>
                                    </p:anim>
                                    <p:anim calcmode="lin" valueType="num">
                                      <p:cBhvr>
                                        <p:cTn id="8" dur="500" fill="hold"/>
                                        <p:tgtEl>
                                          <p:spTgt spid="5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25"/>
                                        </p:tgtEl>
                                        <p:attrNameLst>
                                          <p:attrName>style.visibility</p:attrName>
                                        </p:attrNameLst>
                                      </p:cBhvr>
                                      <p:to>
                                        <p:strVal val="visible"/>
                                      </p:to>
                                    </p:set>
                                    <p:anim calcmode="lin" valueType="num">
                                      <p:cBhvr>
                                        <p:cTn id="13" dur="500" fill="hold"/>
                                        <p:tgtEl>
                                          <p:spTgt spid="525"/>
                                        </p:tgtEl>
                                        <p:attrNameLst>
                                          <p:attrName>ppt_x</p:attrName>
                                        </p:attrNameLst>
                                      </p:cBhvr>
                                      <p:tavLst>
                                        <p:tav tm="0">
                                          <p:val>
                                            <p:strVal val="1+#ppt_w/2"/>
                                          </p:val>
                                        </p:tav>
                                        <p:tav tm="100000">
                                          <p:val>
                                            <p:strVal val="#ppt_x"/>
                                          </p:val>
                                        </p:tav>
                                      </p:tavLst>
                                    </p:anim>
                                    <p:anim calcmode="lin" valueType="num">
                                      <p:cBhvr>
                                        <p:cTn id="14" dur="5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26"/>
                                        </p:tgtEl>
                                        <p:attrNameLst>
                                          <p:attrName>style.visibility</p:attrName>
                                        </p:attrNameLst>
                                      </p:cBhvr>
                                      <p:to>
                                        <p:strVal val="visible"/>
                                      </p:to>
                                    </p:set>
                                    <p:anim calcmode="lin" valueType="num">
                                      <p:cBhvr>
                                        <p:cTn id="19" dur="500" fill="hold"/>
                                        <p:tgtEl>
                                          <p:spTgt spid="526"/>
                                        </p:tgtEl>
                                        <p:attrNameLst>
                                          <p:attrName>ppt_x</p:attrName>
                                        </p:attrNameLst>
                                      </p:cBhvr>
                                      <p:tavLst>
                                        <p:tav tm="0">
                                          <p:val>
                                            <p:strVal val="1+#ppt_w/2"/>
                                          </p:val>
                                        </p:tav>
                                        <p:tav tm="100000">
                                          <p:val>
                                            <p:strVal val="#ppt_x"/>
                                          </p:val>
                                        </p:tav>
                                      </p:tavLst>
                                    </p:anim>
                                    <p:anim calcmode="lin" valueType="num">
                                      <p:cBhvr>
                                        <p:cTn id="20" dur="500" fill="hold"/>
                                        <p:tgtEl>
                                          <p:spTgt spid="5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27"/>
                                        </p:tgtEl>
                                        <p:attrNameLst>
                                          <p:attrName>style.visibility</p:attrName>
                                        </p:attrNameLst>
                                      </p:cBhvr>
                                      <p:to>
                                        <p:strVal val="visible"/>
                                      </p:to>
                                    </p:set>
                                    <p:anim calcmode="lin" valueType="num">
                                      <p:cBhvr>
                                        <p:cTn id="25" dur="500" fill="hold"/>
                                        <p:tgtEl>
                                          <p:spTgt spid="527"/>
                                        </p:tgtEl>
                                        <p:attrNameLst>
                                          <p:attrName>ppt_x</p:attrName>
                                        </p:attrNameLst>
                                      </p:cBhvr>
                                      <p:tavLst>
                                        <p:tav tm="0">
                                          <p:val>
                                            <p:strVal val="1+#ppt_w/2"/>
                                          </p:val>
                                        </p:tav>
                                        <p:tav tm="100000">
                                          <p:val>
                                            <p:strVal val="#ppt_x"/>
                                          </p:val>
                                        </p:tav>
                                      </p:tavLst>
                                    </p:anim>
                                    <p:anim calcmode="lin" valueType="num">
                                      <p:cBhvr>
                                        <p:cTn id="26" dur="500" fill="hold"/>
                                        <p:tgtEl>
                                          <p:spTgt spid="5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28"/>
                                        </p:tgtEl>
                                        <p:attrNameLst>
                                          <p:attrName>style.visibility</p:attrName>
                                        </p:attrNameLst>
                                      </p:cBhvr>
                                      <p:to>
                                        <p:strVal val="visible"/>
                                      </p:to>
                                    </p:set>
                                    <p:anim calcmode="lin" valueType="num">
                                      <p:cBhvr>
                                        <p:cTn id="31" dur="500" fill="hold"/>
                                        <p:tgtEl>
                                          <p:spTgt spid="528"/>
                                        </p:tgtEl>
                                        <p:attrNameLst>
                                          <p:attrName>ppt_x</p:attrName>
                                        </p:attrNameLst>
                                      </p:cBhvr>
                                      <p:tavLst>
                                        <p:tav tm="0">
                                          <p:val>
                                            <p:strVal val="1+#ppt_w/2"/>
                                          </p:val>
                                        </p:tav>
                                        <p:tav tm="100000">
                                          <p:val>
                                            <p:strVal val="#ppt_x"/>
                                          </p:val>
                                        </p:tav>
                                      </p:tavLst>
                                    </p:anim>
                                    <p:anim calcmode="lin" valueType="num">
                                      <p:cBhvr>
                                        <p:cTn id="32" dur="500" fill="hold"/>
                                        <p:tgtEl>
                                          <p:spTgt spid="5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29"/>
                                        </p:tgtEl>
                                        <p:attrNameLst>
                                          <p:attrName>style.visibility</p:attrName>
                                        </p:attrNameLst>
                                      </p:cBhvr>
                                      <p:to>
                                        <p:strVal val="visible"/>
                                      </p:to>
                                    </p:set>
                                    <p:anim calcmode="lin" valueType="num">
                                      <p:cBhvr>
                                        <p:cTn id="37" dur="500" fill="hold"/>
                                        <p:tgtEl>
                                          <p:spTgt spid="529"/>
                                        </p:tgtEl>
                                        <p:attrNameLst>
                                          <p:attrName>ppt_x</p:attrName>
                                        </p:attrNameLst>
                                      </p:cBhvr>
                                      <p:tavLst>
                                        <p:tav tm="0">
                                          <p:val>
                                            <p:strVal val="1+#ppt_w/2"/>
                                          </p:val>
                                        </p:tav>
                                        <p:tav tm="100000">
                                          <p:val>
                                            <p:strVal val="#ppt_x"/>
                                          </p:val>
                                        </p:tav>
                                      </p:tavLst>
                                    </p:anim>
                                    <p:anim calcmode="lin" valueType="num">
                                      <p:cBhvr>
                                        <p:cTn id="38" dur="500" fill="hold"/>
                                        <p:tgtEl>
                                          <p:spTgt spid="5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30"/>
                                        </p:tgtEl>
                                        <p:attrNameLst>
                                          <p:attrName>style.visibility</p:attrName>
                                        </p:attrNameLst>
                                      </p:cBhvr>
                                      <p:to>
                                        <p:strVal val="visible"/>
                                      </p:to>
                                    </p:set>
                                    <p:anim calcmode="lin" valueType="num">
                                      <p:cBhvr>
                                        <p:cTn id="43" dur="500" fill="hold"/>
                                        <p:tgtEl>
                                          <p:spTgt spid="530"/>
                                        </p:tgtEl>
                                        <p:attrNameLst>
                                          <p:attrName>ppt_x</p:attrName>
                                        </p:attrNameLst>
                                      </p:cBhvr>
                                      <p:tavLst>
                                        <p:tav tm="0">
                                          <p:val>
                                            <p:strVal val="1+#ppt_w/2"/>
                                          </p:val>
                                        </p:tav>
                                        <p:tav tm="100000">
                                          <p:val>
                                            <p:strVal val="#ppt_x"/>
                                          </p:val>
                                        </p:tav>
                                      </p:tavLst>
                                    </p:anim>
                                    <p:anim calcmode="lin" valueType="num">
                                      <p:cBhvr>
                                        <p:cTn id="44" dur="500" fill="hold"/>
                                        <p:tgtEl>
                                          <p:spTgt spid="5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2" grpId="8"/>
      <p:bldP build="whole" bldLvl="1" animBg="1" rev="0" advAuto="0" spid="528" grpId="5"/>
      <p:bldP build="whole" bldLvl="1" animBg="1" rev="0" advAuto="0" spid="526" grpId="3"/>
      <p:bldP build="whole" bldLvl="1" animBg="1" rev="0" advAuto="0" spid="530" grpId="7"/>
      <p:bldP build="whole" bldLvl="1" animBg="1" rev="0" advAuto="0" spid="525" grpId="2"/>
      <p:bldP build="whole" bldLvl="1" animBg="1" rev="0" advAuto="0" spid="527" grpId="4"/>
      <p:bldP build="whole" bldLvl="1" animBg="1" rev="0" advAuto="0" spid="529" grpId="6"/>
      <p:bldP build="whole" bldLvl="1" animBg="1" rev="0" advAuto="0" spid="524"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51 of 57</a:t>
            </a:r>
          </a:p>
        </p:txBody>
      </p:sp>
      <p:pic>
        <p:nvPicPr>
          <p:cNvPr id="533"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34" name="slide 50-51 titletext1a.png" descr="slide 50-51 titletext1a"/>
          <p:cNvPicPr/>
          <p:nvPr/>
        </p:nvPicPr>
        <p:blipFill>
          <a:blip r:embed="rId3">
            <a:extLst/>
          </a:blip>
          <a:stretch>
            <a:fillRect/>
          </a:stretch>
        </p:blipFill>
        <p:spPr>
          <a:xfrm>
            <a:off x="328612" y="1587500"/>
            <a:ext cx="5969001" cy="419100"/>
          </a:xfrm>
          <a:prstGeom prst="rect">
            <a:avLst/>
          </a:prstGeom>
          <a:ln w="12700">
            <a:miter lim="400000"/>
          </a:ln>
        </p:spPr>
      </p:pic>
      <p:pic>
        <p:nvPicPr>
          <p:cNvPr id="535"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36"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37" name="Shape 537"/>
          <p:cNvSpPr/>
          <p:nvPr/>
        </p:nvSpPr>
        <p:spPr>
          <a:xfrm>
            <a:off x="2427287" y="2261720"/>
            <a:ext cx="3889376" cy="36426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un sitio Web</a:t>
            </a:r>
            <a:endParaRPr sz="2000">
              <a:solidFill>
                <a:srgbClr val="FF3300"/>
              </a:solidFill>
            </a:endParaRPr>
          </a:p>
          <a:p>
            <a:pPr lvl="0">
              <a:lnSpc>
                <a:spcPct val="125000"/>
              </a:lnSpc>
            </a:pPr>
            <a:r>
              <a:rPr sz="2000">
                <a:solidFill>
                  <a:srgbClr val="FF3300"/>
                </a:solidFill>
              </a:rPr>
              <a:t>la página de inicio </a:t>
            </a:r>
            <a:br>
              <a:rPr sz="2000">
                <a:solidFill>
                  <a:srgbClr val="FF3300"/>
                </a:solidFill>
              </a:rPr>
            </a:br>
            <a:r>
              <a:rPr sz="2000">
                <a:solidFill>
                  <a:srgbClr val="FF3300"/>
                </a:solidFill>
              </a:rPr>
              <a:t>    (inicial, frontal) </a:t>
            </a:r>
            <a:br>
              <a:rPr sz="2000">
                <a:solidFill>
                  <a:srgbClr val="FF3300"/>
                </a:solidFill>
              </a:rPr>
            </a:br>
            <a:r>
              <a:rPr sz="2000">
                <a:solidFill>
                  <a:srgbClr val="FF3300"/>
                </a:solidFill>
              </a:rPr>
              <a:t>el botón regresar </a:t>
            </a:r>
            <a:br>
              <a:rPr sz="2000">
                <a:solidFill>
                  <a:srgbClr val="FF3300"/>
                </a:solidFill>
              </a:rPr>
            </a:br>
            <a:r>
              <a:rPr sz="2000">
                <a:solidFill>
                  <a:srgbClr val="FF3300"/>
                </a:solidFill>
              </a:rPr>
              <a:t>    (retroceder)</a:t>
            </a:r>
            <a:endParaRPr sz="2000">
              <a:solidFill>
                <a:srgbClr val="FF3300"/>
              </a:solidFill>
            </a:endParaRPr>
          </a:p>
          <a:p>
            <a:pPr lvl="0">
              <a:lnSpc>
                <a:spcPct val="125000"/>
              </a:lnSpc>
            </a:pPr>
            <a:r>
              <a:rPr sz="2000">
                <a:solidFill>
                  <a:srgbClr val="FF3300"/>
                </a:solidFill>
              </a:rPr>
              <a:t>el botón borrador</a:t>
            </a:r>
            <a:endParaRPr sz="2000">
              <a:solidFill>
                <a:srgbClr val="FF3300"/>
              </a:solidFill>
            </a:endParaRPr>
          </a:p>
          <a:p>
            <a:pPr lvl="0">
              <a:lnSpc>
                <a:spcPct val="125000"/>
              </a:lnSpc>
            </a:pPr>
            <a:r>
              <a:rPr sz="2000">
                <a:solidFill>
                  <a:srgbClr val="FF3300"/>
                </a:solidFill>
              </a:rPr>
              <a:t>el archivo</a:t>
            </a:r>
            <a:endParaRPr sz="2000">
              <a:solidFill>
                <a:srgbClr val="FF3300"/>
              </a:solidFill>
            </a:endParaRPr>
          </a:p>
          <a:p>
            <a:pPr lvl="0">
              <a:lnSpc>
                <a:spcPct val="125000"/>
              </a:lnSpc>
            </a:pPr>
            <a:r>
              <a:rPr sz="2000">
                <a:solidFill>
                  <a:srgbClr val="FF3300"/>
                </a:solidFill>
              </a:rPr>
              <a:t>la carpeta</a:t>
            </a:r>
            <a:endParaRPr sz="2000">
              <a:solidFill>
                <a:srgbClr val="FF3300"/>
              </a:solidFill>
            </a:endParaRPr>
          </a:p>
          <a:p>
            <a:pPr lvl="0">
              <a:lnSpc>
                <a:spcPct val="125000"/>
              </a:lnSpc>
            </a:pPr>
            <a:r>
              <a:rPr sz="2000">
                <a:solidFill>
                  <a:srgbClr val="FF3300"/>
                </a:solidFill>
              </a:rPr>
              <a:t>la impresora</a:t>
            </a:r>
            <a:endParaRPr sz="2000">
              <a:solidFill>
                <a:srgbClr val="FF3300"/>
              </a:solidFill>
            </a:endParaRPr>
          </a:p>
          <a:p>
            <a:pPr lvl="0">
              <a:lnSpc>
                <a:spcPct val="125000"/>
              </a:lnSpc>
            </a:pPr>
            <a:r>
              <a:rPr sz="2000">
                <a:solidFill>
                  <a:srgbClr val="FF3300"/>
                </a:solidFill>
              </a:rPr>
              <a:t>una copia dura </a:t>
            </a:r>
          </a:p>
        </p:txBody>
      </p:sp>
      <p:sp>
        <p:nvSpPr>
          <p:cNvPr id="538" name="Shape 538"/>
          <p:cNvSpPr/>
          <p:nvPr/>
        </p:nvSpPr>
        <p:spPr>
          <a:xfrm>
            <a:off x="4976812" y="2180934"/>
            <a:ext cx="25606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Web site</a:t>
            </a:r>
          </a:p>
        </p:txBody>
      </p:sp>
      <p:sp>
        <p:nvSpPr>
          <p:cNvPr id="539" name="Shape 539"/>
          <p:cNvSpPr/>
          <p:nvPr/>
        </p:nvSpPr>
        <p:spPr>
          <a:xfrm>
            <a:off x="4976812" y="2587334"/>
            <a:ext cx="260985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home page</a:t>
            </a:r>
          </a:p>
        </p:txBody>
      </p:sp>
      <p:sp>
        <p:nvSpPr>
          <p:cNvPr id="540" name="Shape 540"/>
          <p:cNvSpPr/>
          <p:nvPr/>
        </p:nvSpPr>
        <p:spPr>
          <a:xfrm>
            <a:off x="4976812" y="3341397"/>
            <a:ext cx="173355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back button</a:t>
            </a:r>
          </a:p>
        </p:txBody>
      </p:sp>
      <p:sp>
        <p:nvSpPr>
          <p:cNvPr id="541" name="Shape 541"/>
          <p:cNvSpPr/>
          <p:nvPr/>
        </p:nvSpPr>
        <p:spPr>
          <a:xfrm>
            <a:off x="4976812" y="4108159"/>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delete key</a:t>
            </a:r>
          </a:p>
        </p:txBody>
      </p:sp>
      <p:sp>
        <p:nvSpPr>
          <p:cNvPr id="542" name="Shape 542"/>
          <p:cNvSpPr/>
          <p:nvPr/>
        </p:nvSpPr>
        <p:spPr>
          <a:xfrm>
            <a:off x="4976812" y="4465347"/>
            <a:ext cx="108743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file</a:t>
            </a:r>
          </a:p>
        </p:txBody>
      </p:sp>
      <p:sp>
        <p:nvSpPr>
          <p:cNvPr id="543" name="Shape 543"/>
          <p:cNvSpPr/>
          <p:nvPr/>
        </p:nvSpPr>
        <p:spPr>
          <a:xfrm>
            <a:off x="4976812" y="4846347"/>
            <a:ext cx="15875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folder</a:t>
            </a:r>
          </a:p>
        </p:txBody>
      </p:sp>
      <p:sp>
        <p:nvSpPr>
          <p:cNvPr id="544" name="Shape 544"/>
          <p:cNvSpPr/>
          <p:nvPr/>
        </p:nvSpPr>
        <p:spPr>
          <a:xfrm>
            <a:off x="4976812" y="5235284"/>
            <a:ext cx="26019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printer</a:t>
            </a:r>
          </a:p>
        </p:txBody>
      </p:sp>
      <p:sp>
        <p:nvSpPr>
          <p:cNvPr id="545" name="Shape 545"/>
          <p:cNvSpPr/>
          <p:nvPr/>
        </p:nvSpPr>
        <p:spPr>
          <a:xfrm>
            <a:off x="4976812" y="5609934"/>
            <a:ext cx="153035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hard copy</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8"/>
                                        </p:tgtEl>
                                        <p:attrNameLst>
                                          <p:attrName>style.visibility</p:attrName>
                                        </p:attrNameLst>
                                      </p:cBhvr>
                                      <p:to>
                                        <p:strVal val="visible"/>
                                      </p:to>
                                    </p:set>
                                    <p:anim calcmode="lin" valueType="num">
                                      <p:cBhvr>
                                        <p:cTn id="7" dur="500" fill="hold"/>
                                        <p:tgtEl>
                                          <p:spTgt spid="538"/>
                                        </p:tgtEl>
                                        <p:attrNameLst>
                                          <p:attrName>ppt_x</p:attrName>
                                        </p:attrNameLst>
                                      </p:cBhvr>
                                      <p:tavLst>
                                        <p:tav tm="0">
                                          <p:val>
                                            <p:strVal val="1+#ppt_w/2"/>
                                          </p:val>
                                        </p:tav>
                                        <p:tav tm="100000">
                                          <p:val>
                                            <p:strVal val="#ppt_x"/>
                                          </p:val>
                                        </p:tav>
                                      </p:tavLst>
                                    </p:anim>
                                    <p:anim calcmode="lin" valueType="num">
                                      <p:cBhvr>
                                        <p:cTn id="8" dur="500" fill="hold"/>
                                        <p:tgtEl>
                                          <p:spTgt spid="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39"/>
                                        </p:tgtEl>
                                        <p:attrNameLst>
                                          <p:attrName>style.visibility</p:attrName>
                                        </p:attrNameLst>
                                      </p:cBhvr>
                                      <p:to>
                                        <p:strVal val="visible"/>
                                      </p:to>
                                    </p:set>
                                    <p:anim calcmode="lin" valueType="num">
                                      <p:cBhvr>
                                        <p:cTn id="13" dur="500" fill="hold"/>
                                        <p:tgtEl>
                                          <p:spTgt spid="539"/>
                                        </p:tgtEl>
                                        <p:attrNameLst>
                                          <p:attrName>ppt_x</p:attrName>
                                        </p:attrNameLst>
                                      </p:cBhvr>
                                      <p:tavLst>
                                        <p:tav tm="0">
                                          <p:val>
                                            <p:strVal val="1+#ppt_w/2"/>
                                          </p:val>
                                        </p:tav>
                                        <p:tav tm="100000">
                                          <p:val>
                                            <p:strVal val="#ppt_x"/>
                                          </p:val>
                                        </p:tav>
                                      </p:tavLst>
                                    </p:anim>
                                    <p:anim calcmode="lin" valueType="num">
                                      <p:cBhvr>
                                        <p:cTn id="14" dur="500" fill="hold"/>
                                        <p:tgtEl>
                                          <p:spTgt spid="5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0"/>
                                        </p:tgtEl>
                                        <p:attrNameLst>
                                          <p:attrName>style.visibility</p:attrName>
                                        </p:attrNameLst>
                                      </p:cBhvr>
                                      <p:to>
                                        <p:strVal val="visible"/>
                                      </p:to>
                                    </p:set>
                                    <p:anim calcmode="lin" valueType="num">
                                      <p:cBhvr>
                                        <p:cTn id="19" dur="500" fill="hold"/>
                                        <p:tgtEl>
                                          <p:spTgt spid="540"/>
                                        </p:tgtEl>
                                        <p:attrNameLst>
                                          <p:attrName>ppt_x</p:attrName>
                                        </p:attrNameLst>
                                      </p:cBhvr>
                                      <p:tavLst>
                                        <p:tav tm="0">
                                          <p:val>
                                            <p:strVal val="1+#ppt_w/2"/>
                                          </p:val>
                                        </p:tav>
                                        <p:tav tm="100000">
                                          <p:val>
                                            <p:strVal val="#ppt_x"/>
                                          </p:val>
                                        </p:tav>
                                      </p:tavLst>
                                    </p:anim>
                                    <p:anim calcmode="lin" valueType="num">
                                      <p:cBhvr>
                                        <p:cTn id="20" dur="500" fill="hold"/>
                                        <p:tgtEl>
                                          <p:spTgt spid="5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41"/>
                                        </p:tgtEl>
                                        <p:attrNameLst>
                                          <p:attrName>style.visibility</p:attrName>
                                        </p:attrNameLst>
                                      </p:cBhvr>
                                      <p:to>
                                        <p:strVal val="visible"/>
                                      </p:to>
                                    </p:set>
                                    <p:anim calcmode="lin" valueType="num">
                                      <p:cBhvr>
                                        <p:cTn id="25" dur="500" fill="hold"/>
                                        <p:tgtEl>
                                          <p:spTgt spid="541"/>
                                        </p:tgtEl>
                                        <p:attrNameLst>
                                          <p:attrName>ppt_x</p:attrName>
                                        </p:attrNameLst>
                                      </p:cBhvr>
                                      <p:tavLst>
                                        <p:tav tm="0">
                                          <p:val>
                                            <p:strVal val="1+#ppt_w/2"/>
                                          </p:val>
                                        </p:tav>
                                        <p:tav tm="100000">
                                          <p:val>
                                            <p:strVal val="#ppt_x"/>
                                          </p:val>
                                        </p:tav>
                                      </p:tavLst>
                                    </p:anim>
                                    <p:anim calcmode="lin" valueType="num">
                                      <p:cBhvr>
                                        <p:cTn id="26" dur="500" fill="hold"/>
                                        <p:tgtEl>
                                          <p:spTgt spid="5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42"/>
                                        </p:tgtEl>
                                        <p:attrNameLst>
                                          <p:attrName>style.visibility</p:attrName>
                                        </p:attrNameLst>
                                      </p:cBhvr>
                                      <p:to>
                                        <p:strVal val="visible"/>
                                      </p:to>
                                    </p:set>
                                    <p:anim calcmode="lin" valueType="num">
                                      <p:cBhvr>
                                        <p:cTn id="31" dur="500" fill="hold"/>
                                        <p:tgtEl>
                                          <p:spTgt spid="542"/>
                                        </p:tgtEl>
                                        <p:attrNameLst>
                                          <p:attrName>ppt_x</p:attrName>
                                        </p:attrNameLst>
                                      </p:cBhvr>
                                      <p:tavLst>
                                        <p:tav tm="0">
                                          <p:val>
                                            <p:strVal val="1+#ppt_w/2"/>
                                          </p:val>
                                        </p:tav>
                                        <p:tav tm="100000">
                                          <p:val>
                                            <p:strVal val="#ppt_x"/>
                                          </p:val>
                                        </p:tav>
                                      </p:tavLst>
                                    </p:anim>
                                    <p:anim calcmode="lin" valueType="num">
                                      <p:cBhvr>
                                        <p:cTn id="32" dur="500" fill="hold"/>
                                        <p:tgtEl>
                                          <p:spTgt spid="5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43"/>
                                        </p:tgtEl>
                                        <p:attrNameLst>
                                          <p:attrName>style.visibility</p:attrName>
                                        </p:attrNameLst>
                                      </p:cBhvr>
                                      <p:to>
                                        <p:strVal val="visible"/>
                                      </p:to>
                                    </p:set>
                                    <p:anim calcmode="lin" valueType="num">
                                      <p:cBhvr>
                                        <p:cTn id="37" dur="500" fill="hold"/>
                                        <p:tgtEl>
                                          <p:spTgt spid="543"/>
                                        </p:tgtEl>
                                        <p:attrNameLst>
                                          <p:attrName>ppt_x</p:attrName>
                                        </p:attrNameLst>
                                      </p:cBhvr>
                                      <p:tavLst>
                                        <p:tav tm="0">
                                          <p:val>
                                            <p:strVal val="1+#ppt_w/2"/>
                                          </p:val>
                                        </p:tav>
                                        <p:tav tm="100000">
                                          <p:val>
                                            <p:strVal val="#ppt_x"/>
                                          </p:val>
                                        </p:tav>
                                      </p:tavLst>
                                    </p:anim>
                                    <p:anim calcmode="lin" valueType="num">
                                      <p:cBhvr>
                                        <p:cTn id="3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44"/>
                                        </p:tgtEl>
                                        <p:attrNameLst>
                                          <p:attrName>style.visibility</p:attrName>
                                        </p:attrNameLst>
                                      </p:cBhvr>
                                      <p:to>
                                        <p:strVal val="visible"/>
                                      </p:to>
                                    </p:set>
                                    <p:anim calcmode="lin" valueType="num">
                                      <p:cBhvr>
                                        <p:cTn id="43" dur="500" fill="hold"/>
                                        <p:tgtEl>
                                          <p:spTgt spid="544"/>
                                        </p:tgtEl>
                                        <p:attrNameLst>
                                          <p:attrName>ppt_x</p:attrName>
                                        </p:attrNameLst>
                                      </p:cBhvr>
                                      <p:tavLst>
                                        <p:tav tm="0">
                                          <p:val>
                                            <p:strVal val="1+#ppt_w/2"/>
                                          </p:val>
                                        </p:tav>
                                        <p:tav tm="100000">
                                          <p:val>
                                            <p:strVal val="#ppt_x"/>
                                          </p:val>
                                        </p:tav>
                                      </p:tavLst>
                                    </p:anim>
                                    <p:anim calcmode="lin" valueType="num">
                                      <p:cBhvr>
                                        <p:cTn id="44" dur="500" fill="hold"/>
                                        <p:tgtEl>
                                          <p:spTgt spid="54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45"/>
                                        </p:tgtEl>
                                        <p:attrNameLst>
                                          <p:attrName>style.visibility</p:attrName>
                                        </p:attrNameLst>
                                      </p:cBhvr>
                                      <p:to>
                                        <p:strVal val="visible"/>
                                      </p:to>
                                    </p:set>
                                    <p:anim calcmode="lin" valueType="num">
                                      <p:cBhvr>
                                        <p:cTn id="49" dur="500" fill="hold"/>
                                        <p:tgtEl>
                                          <p:spTgt spid="545"/>
                                        </p:tgtEl>
                                        <p:attrNameLst>
                                          <p:attrName>ppt_x</p:attrName>
                                        </p:attrNameLst>
                                      </p:cBhvr>
                                      <p:tavLst>
                                        <p:tav tm="0">
                                          <p:val>
                                            <p:strVal val="1+#ppt_w/2"/>
                                          </p:val>
                                        </p:tav>
                                        <p:tav tm="100000">
                                          <p:val>
                                            <p:strVal val="#ppt_x"/>
                                          </p:val>
                                        </p:tav>
                                      </p:tavLst>
                                    </p:anim>
                                    <p:anim calcmode="lin" valueType="num">
                                      <p:cBhvr>
                                        <p:cTn id="50" dur="500" fill="hold"/>
                                        <p:tgtEl>
                                          <p:spTgt spid="5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1"/>
      <p:bldP build="whole" bldLvl="1" animBg="1" rev="0" advAuto="0" spid="539" grpId="2"/>
      <p:bldP build="whole" bldLvl="1" animBg="1" rev="0" advAuto="0" spid="544" grpId="7"/>
      <p:bldP build="whole" bldLvl="1" animBg="1" rev="0" advAuto="0" spid="541" grpId="4"/>
      <p:bldP build="whole" bldLvl="1" animBg="1" rev="0" advAuto="0" spid="540" grpId="3"/>
      <p:bldP build="whole" bldLvl="1" animBg="1" rev="0" advAuto="0" spid="536" grpId="9"/>
      <p:bldP build="whole" bldLvl="1" animBg="1" rev="0" advAuto="0" spid="545" grpId="8"/>
      <p:bldP build="whole" bldLvl="1" animBg="1" rev="0" advAuto="0" spid="543" grpId="6"/>
      <p:bldP build="whole" bldLvl="1" animBg="1" rev="0" advAuto="0" spid="542" grpId="5"/>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52 of 57</a:t>
            </a:r>
          </a:p>
        </p:txBody>
      </p:sp>
      <p:pic>
        <p:nvPicPr>
          <p:cNvPr id="548"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49" name="slide 52 titletext1a.png" descr="slide 52 titletext1a"/>
          <p:cNvPicPr/>
          <p:nvPr/>
        </p:nvPicPr>
        <p:blipFill>
          <a:blip r:embed="rId3">
            <a:extLst/>
          </a:blip>
          <a:stretch>
            <a:fillRect/>
          </a:stretch>
        </p:blipFill>
        <p:spPr>
          <a:xfrm>
            <a:off x="328612" y="1582737"/>
            <a:ext cx="5969001" cy="419101"/>
          </a:xfrm>
          <a:prstGeom prst="rect">
            <a:avLst/>
          </a:prstGeom>
          <a:ln w="12700">
            <a:miter lim="400000"/>
          </a:ln>
        </p:spPr>
      </p:pic>
      <p:pic>
        <p:nvPicPr>
          <p:cNvPr id="550"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51"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52" name="Shape 552"/>
          <p:cNvSpPr/>
          <p:nvPr/>
        </p:nvSpPr>
        <p:spPr>
          <a:xfrm>
            <a:off x="1504950" y="2264895"/>
            <a:ext cx="3954463" cy="36426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correo electrónico, el e-mail</a:t>
            </a:r>
            <a:endParaRPr sz="2000">
              <a:solidFill>
                <a:srgbClr val="FF3300"/>
              </a:solidFill>
            </a:endParaRPr>
          </a:p>
          <a:p>
            <a:pPr lvl="0">
              <a:lnSpc>
                <a:spcPct val="125000"/>
              </a:lnSpc>
            </a:pPr>
            <a:r>
              <a:rPr sz="2000">
                <a:solidFill>
                  <a:srgbClr val="FF3300"/>
                </a:solidFill>
              </a:rPr>
              <a:t>el/la destinatario(a)</a:t>
            </a:r>
            <a:endParaRPr sz="2000">
              <a:solidFill>
                <a:srgbClr val="FF3300"/>
              </a:solidFill>
            </a:endParaRPr>
          </a:p>
          <a:p>
            <a:pPr lvl="0">
              <a:lnSpc>
                <a:spcPct val="125000"/>
              </a:lnSpc>
            </a:pPr>
            <a:r>
              <a:rPr sz="2000">
                <a:solidFill>
                  <a:srgbClr val="FF3300"/>
                </a:solidFill>
              </a:rPr>
              <a:t>la dirección de correo electrónico </a:t>
            </a:r>
            <a:br>
              <a:rPr sz="2000">
                <a:solidFill>
                  <a:srgbClr val="FF3300"/>
                </a:solidFill>
              </a:rPr>
            </a:br>
            <a:r>
              <a:rPr sz="2000">
                <a:solidFill>
                  <a:srgbClr val="FF3300"/>
                </a:solidFill>
              </a:rPr>
              <a:t>        (de e-mail)</a:t>
            </a:r>
            <a:endParaRPr sz="2000">
              <a:solidFill>
                <a:srgbClr val="FF3300"/>
              </a:solidFill>
            </a:endParaRPr>
          </a:p>
          <a:p>
            <a:pPr lvl="0">
              <a:lnSpc>
                <a:spcPct val="125000"/>
              </a:lnSpc>
            </a:pPr>
            <a:r>
              <a:rPr sz="2000">
                <a:solidFill>
                  <a:srgbClr val="FF3300"/>
                </a:solidFill>
              </a:rPr>
              <a:t>arroba</a:t>
            </a:r>
            <a:endParaRPr sz="2000">
              <a:solidFill>
                <a:srgbClr val="FF3300"/>
              </a:solidFill>
            </a:endParaRPr>
          </a:p>
          <a:p>
            <a:pPr lvl="0">
              <a:lnSpc>
                <a:spcPct val="125000"/>
              </a:lnSpc>
            </a:pPr>
            <a:r>
              <a:rPr sz="2000">
                <a:solidFill>
                  <a:srgbClr val="FF3300"/>
                </a:solidFill>
              </a:rPr>
              <a:t>punto</a:t>
            </a:r>
            <a:endParaRPr sz="2000">
              <a:solidFill>
                <a:srgbClr val="FF3300"/>
              </a:solidFill>
            </a:endParaRPr>
          </a:p>
          <a:p>
            <a:pPr lvl="0">
              <a:lnSpc>
                <a:spcPct val="125000"/>
              </a:lnSpc>
            </a:pPr>
            <a:r>
              <a:rPr sz="2000">
                <a:solidFill>
                  <a:srgbClr val="FF3300"/>
                </a:solidFill>
              </a:rPr>
              <a:t>la libreta de direcciones</a:t>
            </a:r>
            <a:endParaRPr sz="2000">
              <a:solidFill>
                <a:srgbClr val="FF3300"/>
              </a:solidFill>
            </a:endParaRPr>
          </a:p>
          <a:p>
            <a:pPr lvl="0">
              <a:lnSpc>
                <a:spcPct val="125000"/>
              </a:lnSpc>
            </a:pPr>
            <a:r>
              <a:rPr sz="2000">
                <a:solidFill>
                  <a:srgbClr val="FF3300"/>
                </a:solidFill>
              </a:rPr>
              <a:t>la bandeja de entradas</a:t>
            </a:r>
            <a:endParaRPr sz="2000">
              <a:solidFill>
                <a:srgbClr val="FF3300"/>
              </a:solidFill>
            </a:endParaRPr>
          </a:p>
          <a:p>
            <a:pPr lvl="0">
              <a:lnSpc>
                <a:spcPct val="125000"/>
              </a:lnSpc>
            </a:pPr>
            <a:r>
              <a:rPr sz="2000">
                <a:solidFill>
                  <a:srgbClr val="FF3300"/>
                </a:solidFill>
              </a:rPr>
              <a:t>la bandeja de enviados</a:t>
            </a:r>
            <a:endParaRPr sz="2000">
              <a:solidFill>
                <a:srgbClr val="FF3300"/>
              </a:solidFill>
            </a:endParaRPr>
          </a:p>
          <a:p>
            <a:pPr lvl="0">
              <a:lnSpc>
                <a:spcPct val="125000"/>
              </a:lnSpc>
            </a:pPr>
            <a:r>
              <a:rPr sz="2000">
                <a:solidFill>
                  <a:srgbClr val="FF3300"/>
                </a:solidFill>
              </a:rPr>
              <a:t>el documento adjunto </a:t>
            </a:r>
          </a:p>
        </p:txBody>
      </p:sp>
      <p:sp>
        <p:nvSpPr>
          <p:cNvPr id="553" name="Shape 553"/>
          <p:cNvSpPr/>
          <p:nvPr/>
        </p:nvSpPr>
        <p:spPr>
          <a:xfrm>
            <a:off x="5194300" y="2179347"/>
            <a:ext cx="30099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e-mail</a:t>
            </a:r>
          </a:p>
        </p:txBody>
      </p:sp>
      <p:sp>
        <p:nvSpPr>
          <p:cNvPr id="554" name="Shape 554"/>
          <p:cNvSpPr/>
          <p:nvPr/>
        </p:nvSpPr>
        <p:spPr>
          <a:xfrm>
            <a:off x="5194300" y="2585747"/>
            <a:ext cx="3160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addressee, recipient</a:t>
            </a:r>
          </a:p>
        </p:txBody>
      </p:sp>
      <p:sp>
        <p:nvSpPr>
          <p:cNvPr id="555" name="Shape 555"/>
          <p:cNvSpPr/>
          <p:nvPr/>
        </p:nvSpPr>
        <p:spPr>
          <a:xfrm>
            <a:off x="5194300" y="2963572"/>
            <a:ext cx="20828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e-mail address</a:t>
            </a:r>
          </a:p>
        </p:txBody>
      </p:sp>
      <p:sp>
        <p:nvSpPr>
          <p:cNvPr id="556" name="Shape 556"/>
          <p:cNvSpPr/>
          <p:nvPr/>
        </p:nvSpPr>
        <p:spPr>
          <a:xfrm>
            <a:off x="5265737" y="3725572"/>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the @ sign</a:t>
            </a:r>
          </a:p>
        </p:txBody>
      </p:sp>
      <p:sp>
        <p:nvSpPr>
          <p:cNvPr id="557" name="Shape 557"/>
          <p:cNvSpPr/>
          <p:nvPr/>
        </p:nvSpPr>
        <p:spPr>
          <a:xfrm>
            <a:off x="5265737" y="4087522"/>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point; dot </a:t>
            </a:r>
            <a:r>
              <a:rPr i="1" sz="2000"/>
              <a:t>(Internet)</a:t>
            </a:r>
          </a:p>
        </p:txBody>
      </p:sp>
      <p:sp>
        <p:nvSpPr>
          <p:cNvPr id="558" name="Shape 558"/>
          <p:cNvSpPr/>
          <p:nvPr/>
        </p:nvSpPr>
        <p:spPr>
          <a:xfrm>
            <a:off x="5251450" y="4465347"/>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(e-mail) address book</a:t>
            </a:r>
          </a:p>
        </p:txBody>
      </p:sp>
      <p:sp>
        <p:nvSpPr>
          <p:cNvPr id="559" name="Shape 559"/>
          <p:cNvSpPr/>
          <p:nvPr/>
        </p:nvSpPr>
        <p:spPr>
          <a:xfrm>
            <a:off x="5251450" y="4854284"/>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inbox </a:t>
            </a:r>
            <a:r>
              <a:rPr i="1" sz="2000"/>
              <a:t>(e-mail)</a:t>
            </a:r>
          </a:p>
        </p:txBody>
      </p:sp>
      <p:sp>
        <p:nvSpPr>
          <p:cNvPr id="560" name="Shape 560"/>
          <p:cNvSpPr/>
          <p:nvPr/>
        </p:nvSpPr>
        <p:spPr>
          <a:xfrm>
            <a:off x="5251450" y="5228934"/>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sent mailbox </a:t>
            </a:r>
            <a:r>
              <a:rPr i="1" sz="2000"/>
              <a:t>(e-mail)</a:t>
            </a:r>
          </a:p>
        </p:txBody>
      </p:sp>
      <p:sp>
        <p:nvSpPr>
          <p:cNvPr id="561" name="Shape 561"/>
          <p:cNvSpPr/>
          <p:nvPr/>
        </p:nvSpPr>
        <p:spPr>
          <a:xfrm>
            <a:off x="5251450" y="561310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attached file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53"/>
                                        </p:tgtEl>
                                        <p:attrNameLst>
                                          <p:attrName>style.visibility</p:attrName>
                                        </p:attrNameLst>
                                      </p:cBhvr>
                                      <p:to>
                                        <p:strVal val="visible"/>
                                      </p:to>
                                    </p:set>
                                    <p:anim calcmode="lin" valueType="num">
                                      <p:cBhvr>
                                        <p:cTn id="7" dur="500" fill="hold"/>
                                        <p:tgtEl>
                                          <p:spTgt spid="553"/>
                                        </p:tgtEl>
                                        <p:attrNameLst>
                                          <p:attrName>ppt_x</p:attrName>
                                        </p:attrNameLst>
                                      </p:cBhvr>
                                      <p:tavLst>
                                        <p:tav tm="0">
                                          <p:val>
                                            <p:strVal val="1+#ppt_w/2"/>
                                          </p:val>
                                        </p:tav>
                                        <p:tav tm="100000">
                                          <p:val>
                                            <p:strVal val="#ppt_x"/>
                                          </p:val>
                                        </p:tav>
                                      </p:tavLst>
                                    </p:anim>
                                    <p:anim calcmode="lin" valueType="num">
                                      <p:cBhvr>
                                        <p:cTn id="8" dur="500" fill="hold"/>
                                        <p:tgtEl>
                                          <p:spTgt spid="5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54"/>
                                        </p:tgtEl>
                                        <p:attrNameLst>
                                          <p:attrName>style.visibility</p:attrName>
                                        </p:attrNameLst>
                                      </p:cBhvr>
                                      <p:to>
                                        <p:strVal val="visible"/>
                                      </p:to>
                                    </p:set>
                                    <p:anim calcmode="lin" valueType="num">
                                      <p:cBhvr>
                                        <p:cTn id="13" dur="500" fill="hold"/>
                                        <p:tgtEl>
                                          <p:spTgt spid="554"/>
                                        </p:tgtEl>
                                        <p:attrNameLst>
                                          <p:attrName>ppt_x</p:attrName>
                                        </p:attrNameLst>
                                      </p:cBhvr>
                                      <p:tavLst>
                                        <p:tav tm="0">
                                          <p:val>
                                            <p:strVal val="1+#ppt_w/2"/>
                                          </p:val>
                                        </p:tav>
                                        <p:tav tm="100000">
                                          <p:val>
                                            <p:strVal val="#ppt_x"/>
                                          </p:val>
                                        </p:tav>
                                      </p:tavLst>
                                    </p:anim>
                                    <p:anim calcmode="lin" valueType="num">
                                      <p:cBhvr>
                                        <p:cTn id="14"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55"/>
                                        </p:tgtEl>
                                        <p:attrNameLst>
                                          <p:attrName>style.visibility</p:attrName>
                                        </p:attrNameLst>
                                      </p:cBhvr>
                                      <p:to>
                                        <p:strVal val="visible"/>
                                      </p:to>
                                    </p:set>
                                    <p:anim calcmode="lin" valueType="num">
                                      <p:cBhvr>
                                        <p:cTn id="19" dur="500" fill="hold"/>
                                        <p:tgtEl>
                                          <p:spTgt spid="555"/>
                                        </p:tgtEl>
                                        <p:attrNameLst>
                                          <p:attrName>ppt_x</p:attrName>
                                        </p:attrNameLst>
                                      </p:cBhvr>
                                      <p:tavLst>
                                        <p:tav tm="0">
                                          <p:val>
                                            <p:strVal val="1+#ppt_w/2"/>
                                          </p:val>
                                        </p:tav>
                                        <p:tav tm="100000">
                                          <p:val>
                                            <p:strVal val="#ppt_x"/>
                                          </p:val>
                                        </p:tav>
                                      </p:tavLst>
                                    </p:anim>
                                    <p:anim calcmode="lin" valueType="num">
                                      <p:cBhvr>
                                        <p:cTn id="20" dur="500" fill="hold"/>
                                        <p:tgtEl>
                                          <p:spTgt spid="5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56"/>
                                        </p:tgtEl>
                                        <p:attrNameLst>
                                          <p:attrName>style.visibility</p:attrName>
                                        </p:attrNameLst>
                                      </p:cBhvr>
                                      <p:to>
                                        <p:strVal val="visible"/>
                                      </p:to>
                                    </p:set>
                                    <p:anim calcmode="lin" valueType="num">
                                      <p:cBhvr>
                                        <p:cTn id="25" dur="500" fill="hold"/>
                                        <p:tgtEl>
                                          <p:spTgt spid="556"/>
                                        </p:tgtEl>
                                        <p:attrNameLst>
                                          <p:attrName>ppt_x</p:attrName>
                                        </p:attrNameLst>
                                      </p:cBhvr>
                                      <p:tavLst>
                                        <p:tav tm="0">
                                          <p:val>
                                            <p:strVal val="1+#ppt_w/2"/>
                                          </p:val>
                                        </p:tav>
                                        <p:tav tm="100000">
                                          <p:val>
                                            <p:strVal val="#ppt_x"/>
                                          </p:val>
                                        </p:tav>
                                      </p:tavLst>
                                    </p:anim>
                                    <p:anim calcmode="lin" valueType="num">
                                      <p:cBhvr>
                                        <p:cTn id="26" dur="500" fill="hold"/>
                                        <p:tgtEl>
                                          <p:spTgt spid="5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57"/>
                                        </p:tgtEl>
                                        <p:attrNameLst>
                                          <p:attrName>style.visibility</p:attrName>
                                        </p:attrNameLst>
                                      </p:cBhvr>
                                      <p:to>
                                        <p:strVal val="visible"/>
                                      </p:to>
                                    </p:set>
                                    <p:anim calcmode="lin" valueType="num">
                                      <p:cBhvr>
                                        <p:cTn id="31" dur="500" fill="hold"/>
                                        <p:tgtEl>
                                          <p:spTgt spid="557"/>
                                        </p:tgtEl>
                                        <p:attrNameLst>
                                          <p:attrName>ppt_x</p:attrName>
                                        </p:attrNameLst>
                                      </p:cBhvr>
                                      <p:tavLst>
                                        <p:tav tm="0">
                                          <p:val>
                                            <p:strVal val="1+#ppt_w/2"/>
                                          </p:val>
                                        </p:tav>
                                        <p:tav tm="100000">
                                          <p:val>
                                            <p:strVal val="#ppt_x"/>
                                          </p:val>
                                        </p:tav>
                                      </p:tavLst>
                                    </p:anim>
                                    <p:anim calcmode="lin" valueType="num">
                                      <p:cBhvr>
                                        <p:cTn id="32" dur="500" fill="hold"/>
                                        <p:tgtEl>
                                          <p:spTgt spid="55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58"/>
                                        </p:tgtEl>
                                        <p:attrNameLst>
                                          <p:attrName>style.visibility</p:attrName>
                                        </p:attrNameLst>
                                      </p:cBhvr>
                                      <p:to>
                                        <p:strVal val="visible"/>
                                      </p:to>
                                    </p:set>
                                    <p:anim calcmode="lin" valueType="num">
                                      <p:cBhvr>
                                        <p:cTn id="37" dur="500" fill="hold"/>
                                        <p:tgtEl>
                                          <p:spTgt spid="558"/>
                                        </p:tgtEl>
                                        <p:attrNameLst>
                                          <p:attrName>ppt_x</p:attrName>
                                        </p:attrNameLst>
                                      </p:cBhvr>
                                      <p:tavLst>
                                        <p:tav tm="0">
                                          <p:val>
                                            <p:strVal val="1+#ppt_w/2"/>
                                          </p:val>
                                        </p:tav>
                                        <p:tav tm="100000">
                                          <p:val>
                                            <p:strVal val="#ppt_x"/>
                                          </p:val>
                                        </p:tav>
                                      </p:tavLst>
                                    </p:anim>
                                    <p:anim calcmode="lin" valueType="num">
                                      <p:cBhvr>
                                        <p:cTn id="38" dur="500" fill="hold"/>
                                        <p:tgtEl>
                                          <p:spTgt spid="55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59"/>
                                        </p:tgtEl>
                                        <p:attrNameLst>
                                          <p:attrName>style.visibility</p:attrName>
                                        </p:attrNameLst>
                                      </p:cBhvr>
                                      <p:to>
                                        <p:strVal val="visible"/>
                                      </p:to>
                                    </p:set>
                                    <p:anim calcmode="lin" valueType="num">
                                      <p:cBhvr>
                                        <p:cTn id="43" dur="500" fill="hold"/>
                                        <p:tgtEl>
                                          <p:spTgt spid="559"/>
                                        </p:tgtEl>
                                        <p:attrNameLst>
                                          <p:attrName>ppt_x</p:attrName>
                                        </p:attrNameLst>
                                      </p:cBhvr>
                                      <p:tavLst>
                                        <p:tav tm="0">
                                          <p:val>
                                            <p:strVal val="1+#ppt_w/2"/>
                                          </p:val>
                                        </p:tav>
                                        <p:tav tm="100000">
                                          <p:val>
                                            <p:strVal val="#ppt_x"/>
                                          </p:val>
                                        </p:tav>
                                      </p:tavLst>
                                    </p:anim>
                                    <p:anim calcmode="lin" valueType="num">
                                      <p:cBhvr>
                                        <p:cTn id="44" dur="500" fill="hold"/>
                                        <p:tgtEl>
                                          <p:spTgt spid="55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60"/>
                                        </p:tgtEl>
                                        <p:attrNameLst>
                                          <p:attrName>style.visibility</p:attrName>
                                        </p:attrNameLst>
                                      </p:cBhvr>
                                      <p:to>
                                        <p:strVal val="visible"/>
                                      </p:to>
                                    </p:set>
                                    <p:anim calcmode="lin" valueType="num">
                                      <p:cBhvr>
                                        <p:cTn id="49" dur="500" fill="hold"/>
                                        <p:tgtEl>
                                          <p:spTgt spid="560"/>
                                        </p:tgtEl>
                                        <p:attrNameLst>
                                          <p:attrName>ppt_x</p:attrName>
                                        </p:attrNameLst>
                                      </p:cBhvr>
                                      <p:tavLst>
                                        <p:tav tm="0">
                                          <p:val>
                                            <p:strVal val="1+#ppt_w/2"/>
                                          </p:val>
                                        </p:tav>
                                        <p:tav tm="100000">
                                          <p:val>
                                            <p:strVal val="#ppt_x"/>
                                          </p:val>
                                        </p:tav>
                                      </p:tavLst>
                                    </p:anim>
                                    <p:anim calcmode="lin" valueType="num">
                                      <p:cBhvr>
                                        <p:cTn id="50" dur="5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61"/>
                                        </p:tgtEl>
                                        <p:attrNameLst>
                                          <p:attrName>style.visibility</p:attrName>
                                        </p:attrNameLst>
                                      </p:cBhvr>
                                      <p:to>
                                        <p:strVal val="visible"/>
                                      </p:to>
                                    </p:set>
                                    <p:anim calcmode="lin" valueType="num">
                                      <p:cBhvr>
                                        <p:cTn id="55" dur="500" fill="hold"/>
                                        <p:tgtEl>
                                          <p:spTgt spid="561"/>
                                        </p:tgtEl>
                                        <p:attrNameLst>
                                          <p:attrName>ppt_x</p:attrName>
                                        </p:attrNameLst>
                                      </p:cBhvr>
                                      <p:tavLst>
                                        <p:tav tm="0">
                                          <p:val>
                                            <p:strVal val="1+#ppt_w/2"/>
                                          </p:val>
                                        </p:tav>
                                        <p:tav tm="100000">
                                          <p:val>
                                            <p:strVal val="#ppt_x"/>
                                          </p:val>
                                        </p:tav>
                                      </p:tavLst>
                                    </p:anim>
                                    <p:anim calcmode="lin" valueType="num">
                                      <p:cBhvr>
                                        <p:cTn id="56"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5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5" grpId="3"/>
      <p:bldP build="whole" bldLvl="1" animBg="1" rev="0" advAuto="0" spid="557" grpId="5"/>
      <p:bldP build="whole" bldLvl="1" animBg="1" rev="0" advAuto="0" spid="559" grpId="7"/>
      <p:bldP build="whole" bldLvl="1" animBg="1" rev="0" advAuto="0" spid="561" grpId="9"/>
      <p:bldP build="whole" bldLvl="1" animBg="1" rev="0" advAuto="0" spid="556" grpId="4"/>
      <p:bldP build="whole" bldLvl="1" animBg="1" rev="0" advAuto="0" spid="553" grpId="1"/>
      <p:bldP build="whole" bldLvl="1" animBg="1" rev="0" advAuto="0" spid="551" grpId="10"/>
      <p:bldP build="whole" bldLvl="1" animBg="1" rev="0" advAuto="0" spid="560" grpId="8"/>
      <p:bldP build="whole" bldLvl="1" animBg="1" rev="0" advAuto="0" spid="554" grpId="2"/>
      <p:bldP build="whole" bldLvl="1" animBg="1" rev="0" advAuto="0" spid="558" grpId="6"/>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3" name="Shape 56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53 of 57</a:t>
            </a:r>
          </a:p>
        </p:txBody>
      </p:sp>
      <p:pic>
        <p:nvPicPr>
          <p:cNvPr id="564"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65" name="slide 53 titletext1a.png" descr="slide 53 titletext1a"/>
          <p:cNvPicPr/>
          <p:nvPr/>
        </p:nvPicPr>
        <p:blipFill>
          <a:blip r:embed="rId3">
            <a:extLst/>
          </a:blip>
          <a:stretch>
            <a:fillRect/>
          </a:stretch>
        </p:blipFill>
        <p:spPr>
          <a:xfrm>
            <a:off x="328612" y="1582737"/>
            <a:ext cx="5969001" cy="419101"/>
          </a:xfrm>
          <a:prstGeom prst="rect">
            <a:avLst/>
          </a:prstGeom>
          <a:ln w="12700">
            <a:miter lim="400000"/>
          </a:ln>
        </p:spPr>
      </p:pic>
      <p:pic>
        <p:nvPicPr>
          <p:cNvPr id="566"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67"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68" name="Shape 568"/>
          <p:cNvSpPr/>
          <p:nvPr/>
        </p:nvSpPr>
        <p:spPr>
          <a:xfrm>
            <a:off x="1828800" y="2268070"/>
            <a:ext cx="3149600" cy="36426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prender</a:t>
            </a:r>
            <a:endParaRPr sz="2000">
              <a:solidFill>
                <a:srgbClr val="FF3300"/>
              </a:solidFill>
            </a:endParaRPr>
          </a:p>
          <a:p>
            <a:pPr lvl="0">
              <a:lnSpc>
                <a:spcPct val="125000"/>
              </a:lnSpc>
            </a:pPr>
            <a:r>
              <a:rPr sz="2000">
                <a:solidFill>
                  <a:srgbClr val="FF3300"/>
                </a:solidFill>
              </a:rPr>
              <a:t>apagar</a:t>
            </a:r>
            <a:endParaRPr sz="2000">
              <a:solidFill>
                <a:srgbClr val="FF3300"/>
              </a:solidFill>
            </a:endParaRPr>
          </a:p>
          <a:p>
            <a:pPr lvl="0">
              <a:lnSpc>
                <a:spcPct val="125000"/>
              </a:lnSpc>
            </a:pPr>
            <a:r>
              <a:rPr sz="2000">
                <a:solidFill>
                  <a:srgbClr val="FF3300"/>
                </a:solidFill>
              </a:rPr>
              <a:t>entrar en línea</a:t>
            </a:r>
            <a:endParaRPr sz="2000">
              <a:solidFill>
                <a:srgbClr val="FF3300"/>
              </a:solidFill>
            </a:endParaRPr>
          </a:p>
          <a:p>
            <a:pPr lvl="0">
              <a:lnSpc>
                <a:spcPct val="125000"/>
              </a:lnSpc>
            </a:pPr>
            <a:r>
              <a:rPr sz="2000">
                <a:solidFill>
                  <a:srgbClr val="FF3300"/>
                </a:solidFill>
              </a:rPr>
              <a:t>hacer clic</a:t>
            </a:r>
            <a:endParaRPr sz="2000">
              <a:solidFill>
                <a:srgbClr val="FF3300"/>
              </a:solidFill>
            </a:endParaRPr>
          </a:p>
          <a:p>
            <a:pPr lvl="0">
              <a:lnSpc>
                <a:spcPct val="125000"/>
              </a:lnSpc>
            </a:pPr>
            <a:r>
              <a:rPr sz="2000">
                <a:solidFill>
                  <a:srgbClr val="FF3300"/>
                </a:solidFill>
              </a:rPr>
              <a:t>oprimir, pulsar</a:t>
            </a:r>
            <a:endParaRPr sz="2000">
              <a:solidFill>
                <a:srgbClr val="FF3300"/>
              </a:solidFill>
            </a:endParaRPr>
          </a:p>
          <a:p>
            <a:pPr lvl="0">
              <a:lnSpc>
                <a:spcPct val="125000"/>
              </a:lnSpc>
            </a:pPr>
            <a:r>
              <a:rPr sz="2000">
                <a:solidFill>
                  <a:srgbClr val="FF3300"/>
                </a:solidFill>
              </a:rPr>
              <a:t>guardar</a:t>
            </a:r>
            <a:endParaRPr sz="2000">
              <a:solidFill>
                <a:srgbClr val="FF3300"/>
              </a:solidFill>
            </a:endParaRPr>
          </a:p>
          <a:p>
            <a:pPr lvl="0">
              <a:lnSpc>
                <a:spcPct val="125000"/>
              </a:lnSpc>
            </a:pPr>
            <a:r>
              <a:rPr sz="2000">
                <a:solidFill>
                  <a:srgbClr val="FF3300"/>
                </a:solidFill>
              </a:rPr>
              <a:t>borrar</a:t>
            </a:r>
            <a:endParaRPr sz="2000">
              <a:solidFill>
                <a:srgbClr val="FF3300"/>
              </a:solidFill>
            </a:endParaRPr>
          </a:p>
          <a:p>
            <a:pPr lvl="0">
              <a:lnSpc>
                <a:spcPct val="125000"/>
              </a:lnSpc>
            </a:pPr>
            <a:r>
              <a:rPr sz="2000">
                <a:solidFill>
                  <a:srgbClr val="FF3300"/>
                </a:solidFill>
              </a:rPr>
              <a:t>navegar la red (el Internet)</a:t>
            </a:r>
            <a:endParaRPr sz="2000">
              <a:solidFill>
                <a:srgbClr val="FF3300"/>
              </a:solidFill>
            </a:endParaRPr>
          </a:p>
          <a:p>
            <a:pPr lvl="0">
              <a:lnSpc>
                <a:spcPct val="125000"/>
              </a:lnSpc>
            </a:pPr>
            <a:r>
              <a:rPr sz="2000">
                <a:solidFill>
                  <a:srgbClr val="FF3300"/>
                </a:solidFill>
              </a:rPr>
              <a:t>bajar, descargar</a:t>
            </a:r>
            <a:endParaRPr sz="2000">
              <a:solidFill>
                <a:srgbClr val="FF3300"/>
              </a:solidFill>
            </a:endParaRPr>
          </a:p>
          <a:p>
            <a:pPr lvl="0">
              <a:lnSpc>
                <a:spcPct val="125000"/>
              </a:lnSpc>
            </a:pPr>
            <a:r>
              <a:rPr sz="2000">
                <a:solidFill>
                  <a:srgbClr val="FF3300"/>
                </a:solidFill>
              </a:rPr>
              <a:t>imprimir </a:t>
            </a:r>
          </a:p>
        </p:txBody>
      </p:sp>
      <p:sp>
        <p:nvSpPr>
          <p:cNvPr id="569" name="Shape 569"/>
          <p:cNvSpPr/>
          <p:nvPr/>
        </p:nvSpPr>
        <p:spPr>
          <a:xfrm>
            <a:off x="4951412" y="2187284"/>
            <a:ext cx="30099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turn on</a:t>
            </a:r>
          </a:p>
        </p:txBody>
      </p:sp>
      <p:sp>
        <p:nvSpPr>
          <p:cNvPr id="570" name="Shape 570"/>
          <p:cNvSpPr/>
          <p:nvPr/>
        </p:nvSpPr>
        <p:spPr>
          <a:xfrm>
            <a:off x="4951412" y="2584159"/>
            <a:ext cx="17605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turn off</a:t>
            </a:r>
          </a:p>
        </p:txBody>
      </p:sp>
      <p:sp>
        <p:nvSpPr>
          <p:cNvPr id="571" name="Shape 571"/>
          <p:cNvSpPr/>
          <p:nvPr/>
        </p:nvSpPr>
        <p:spPr>
          <a:xfrm>
            <a:off x="4951412" y="2961984"/>
            <a:ext cx="36353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go online</a:t>
            </a:r>
          </a:p>
        </p:txBody>
      </p:sp>
      <p:sp>
        <p:nvSpPr>
          <p:cNvPr id="572" name="Shape 572"/>
          <p:cNvSpPr/>
          <p:nvPr/>
        </p:nvSpPr>
        <p:spPr>
          <a:xfrm>
            <a:off x="4951412" y="334298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to click </a:t>
            </a:r>
            <a:r>
              <a:rPr i="1" sz="2000"/>
              <a:t>(computer)</a:t>
            </a:r>
          </a:p>
        </p:txBody>
      </p:sp>
      <p:sp>
        <p:nvSpPr>
          <p:cNvPr id="573" name="Shape 573"/>
          <p:cNvSpPr/>
          <p:nvPr/>
        </p:nvSpPr>
        <p:spPr>
          <a:xfrm>
            <a:off x="4951412" y="3709697"/>
            <a:ext cx="37592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to press, to push</a:t>
            </a:r>
            <a:r>
              <a:rPr i="1" sz="2000"/>
              <a:t> (button, key)</a:t>
            </a:r>
          </a:p>
        </p:txBody>
      </p:sp>
      <p:sp>
        <p:nvSpPr>
          <p:cNvPr id="574" name="Shape 574"/>
          <p:cNvSpPr/>
          <p:nvPr/>
        </p:nvSpPr>
        <p:spPr>
          <a:xfrm>
            <a:off x="4951412" y="4090697"/>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save, to keep</a:t>
            </a:r>
          </a:p>
        </p:txBody>
      </p:sp>
      <p:sp>
        <p:nvSpPr>
          <p:cNvPr id="575" name="Shape 575"/>
          <p:cNvSpPr/>
          <p:nvPr/>
        </p:nvSpPr>
        <p:spPr>
          <a:xfrm>
            <a:off x="4951412" y="447010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delete</a:t>
            </a:r>
          </a:p>
        </p:txBody>
      </p:sp>
      <p:sp>
        <p:nvSpPr>
          <p:cNvPr id="576" name="Shape 576"/>
          <p:cNvSpPr/>
          <p:nvPr/>
        </p:nvSpPr>
        <p:spPr>
          <a:xfrm>
            <a:off x="4951412" y="4854284"/>
            <a:ext cx="37592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surf the Web (the Internet)</a:t>
            </a:r>
          </a:p>
        </p:txBody>
      </p:sp>
      <p:sp>
        <p:nvSpPr>
          <p:cNvPr id="577" name="Shape 577"/>
          <p:cNvSpPr/>
          <p:nvPr/>
        </p:nvSpPr>
        <p:spPr>
          <a:xfrm>
            <a:off x="4951412" y="5228934"/>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download</a:t>
            </a:r>
          </a:p>
        </p:txBody>
      </p:sp>
      <p:sp>
        <p:nvSpPr>
          <p:cNvPr id="578" name="Shape 578"/>
          <p:cNvSpPr/>
          <p:nvPr/>
        </p:nvSpPr>
        <p:spPr>
          <a:xfrm>
            <a:off x="4951412" y="5608347"/>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print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69"/>
                                        </p:tgtEl>
                                        <p:attrNameLst>
                                          <p:attrName>style.visibility</p:attrName>
                                        </p:attrNameLst>
                                      </p:cBhvr>
                                      <p:to>
                                        <p:strVal val="visible"/>
                                      </p:to>
                                    </p:set>
                                    <p:anim calcmode="lin" valueType="num">
                                      <p:cBhvr>
                                        <p:cTn id="7" dur="500" fill="hold"/>
                                        <p:tgtEl>
                                          <p:spTgt spid="569"/>
                                        </p:tgtEl>
                                        <p:attrNameLst>
                                          <p:attrName>ppt_x</p:attrName>
                                        </p:attrNameLst>
                                      </p:cBhvr>
                                      <p:tavLst>
                                        <p:tav tm="0">
                                          <p:val>
                                            <p:strVal val="1+#ppt_w/2"/>
                                          </p:val>
                                        </p:tav>
                                        <p:tav tm="100000">
                                          <p:val>
                                            <p:strVal val="#ppt_x"/>
                                          </p:val>
                                        </p:tav>
                                      </p:tavLst>
                                    </p:anim>
                                    <p:anim calcmode="lin" valueType="num">
                                      <p:cBhvr>
                                        <p:cTn id="8" dur="500" fill="hold"/>
                                        <p:tgtEl>
                                          <p:spTgt spid="5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0"/>
                                        </p:tgtEl>
                                        <p:attrNameLst>
                                          <p:attrName>style.visibility</p:attrName>
                                        </p:attrNameLst>
                                      </p:cBhvr>
                                      <p:to>
                                        <p:strVal val="visible"/>
                                      </p:to>
                                    </p:set>
                                    <p:anim calcmode="lin" valueType="num">
                                      <p:cBhvr>
                                        <p:cTn id="13" dur="500" fill="hold"/>
                                        <p:tgtEl>
                                          <p:spTgt spid="570"/>
                                        </p:tgtEl>
                                        <p:attrNameLst>
                                          <p:attrName>ppt_x</p:attrName>
                                        </p:attrNameLst>
                                      </p:cBhvr>
                                      <p:tavLst>
                                        <p:tav tm="0">
                                          <p:val>
                                            <p:strVal val="1+#ppt_w/2"/>
                                          </p:val>
                                        </p:tav>
                                        <p:tav tm="100000">
                                          <p:val>
                                            <p:strVal val="#ppt_x"/>
                                          </p:val>
                                        </p:tav>
                                      </p:tavLst>
                                    </p:anim>
                                    <p:anim calcmode="lin" valueType="num">
                                      <p:cBhvr>
                                        <p:cTn id="14" dur="500" fill="hold"/>
                                        <p:tgtEl>
                                          <p:spTgt spid="5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1"/>
                                        </p:tgtEl>
                                        <p:attrNameLst>
                                          <p:attrName>style.visibility</p:attrName>
                                        </p:attrNameLst>
                                      </p:cBhvr>
                                      <p:to>
                                        <p:strVal val="visible"/>
                                      </p:to>
                                    </p:set>
                                    <p:anim calcmode="lin" valueType="num">
                                      <p:cBhvr>
                                        <p:cTn id="19" dur="500" fill="hold"/>
                                        <p:tgtEl>
                                          <p:spTgt spid="571"/>
                                        </p:tgtEl>
                                        <p:attrNameLst>
                                          <p:attrName>ppt_x</p:attrName>
                                        </p:attrNameLst>
                                      </p:cBhvr>
                                      <p:tavLst>
                                        <p:tav tm="0">
                                          <p:val>
                                            <p:strVal val="1+#ppt_w/2"/>
                                          </p:val>
                                        </p:tav>
                                        <p:tav tm="100000">
                                          <p:val>
                                            <p:strVal val="#ppt_x"/>
                                          </p:val>
                                        </p:tav>
                                      </p:tavLst>
                                    </p:anim>
                                    <p:anim calcmode="lin" valueType="num">
                                      <p:cBhvr>
                                        <p:cTn id="20" dur="500" fill="hold"/>
                                        <p:tgtEl>
                                          <p:spTgt spid="5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72"/>
                                        </p:tgtEl>
                                        <p:attrNameLst>
                                          <p:attrName>style.visibility</p:attrName>
                                        </p:attrNameLst>
                                      </p:cBhvr>
                                      <p:to>
                                        <p:strVal val="visible"/>
                                      </p:to>
                                    </p:set>
                                    <p:anim calcmode="lin" valueType="num">
                                      <p:cBhvr>
                                        <p:cTn id="25" dur="500" fill="hold"/>
                                        <p:tgtEl>
                                          <p:spTgt spid="572"/>
                                        </p:tgtEl>
                                        <p:attrNameLst>
                                          <p:attrName>ppt_x</p:attrName>
                                        </p:attrNameLst>
                                      </p:cBhvr>
                                      <p:tavLst>
                                        <p:tav tm="0">
                                          <p:val>
                                            <p:strVal val="1+#ppt_w/2"/>
                                          </p:val>
                                        </p:tav>
                                        <p:tav tm="100000">
                                          <p:val>
                                            <p:strVal val="#ppt_x"/>
                                          </p:val>
                                        </p:tav>
                                      </p:tavLst>
                                    </p:anim>
                                    <p:anim calcmode="lin" valueType="num">
                                      <p:cBhvr>
                                        <p:cTn id="26" dur="500" fill="hold"/>
                                        <p:tgtEl>
                                          <p:spTgt spid="5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73"/>
                                        </p:tgtEl>
                                        <p:attrNameLst>
                                          <p:attrName>style.visibility</p:attrName>
                                        </p:attrNameLst>
                                      </p:cBhvr>
                                      <p:to>
                                        <p:strVal val="visible"/>
                                      </p:to>
                                    </p:set>
                                    <p:anim calcmode="lin" valueType="num">
                                      <p:cBhvr>
                                        <p:cTn id="31" dur="500" fill="hold"/>
                                        <p:tgtEl>
                                          <p:spTgt spid="573"/>
                                        </p:tgtEl>
                                        <p:attrNameLst>
                                          <p:attrName>ppt_x</p:attrName>
                                        </p:attrNameLst>
                                      </p:cBhvr>
                                      <p:tavLst>
                                        <p:tav tm="0">
                                          <p:val>
                                            <p:strVal val="1+#ppt_w/2"/>
                                          </p:val>
                                        </p:tav>
                                        <p:tav tm="100000">
                                          <p:val>
                                            <p:strVal val="#ppt_x"/>
                                          </p:val>
                                        </p:tav>
                                      </p:tavLst>
                                    </p:anim>
                                    <p:anim calcmode="lin" valueType="num">
                                      <p:cBhvr>
                                        <p:cTn id="32" dur="500" fill="hold"/>
                                        <p:tgtEl>
                                          <p:spTgt spid="57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74"/>
                                        </p:tgtEl>
                                        <p:attrNameLst>
                                          <p:attrName>style.visibility</p:attrName>
                                        </p:attrNameLst>
                                      </p:cBhvr>
                                      <p:to>
                                        <p:strVal val="visible"/>
                                      </p:to>
                                    </p:set>
                                    <p:anim calcmode="lin" valueType="num">
                                      <p:cBhvr>
                                        <p:cTn id="37" dur="500" fill="hold"/>
                                        <p:tgtEl>
                                          <p:spTgt spid="574"/>
                                        </p:tgtEl>
                                        <p:attrNameLst>
                                          <p:attrName>ppt_x</p:attrName>
                                        </p:attrNameLst>
                                      </p:cBhvr>
                                      <p:tavLst>
                                        <p:tav tm="0">
                                          <p:val>
                                            <p:strVal val="1+#ppt_w/2"/>
                                          </p:val>
                                        </p:tav>
                                        <p:tav tm="100000">
                                          <p:val>
                                            <p:strVal val="#ppt_x"/>
                                          </p:val>
                                        </p:tav>
                                      </p:tavLst>
                                    </p:anim>
                                    <p:anim calcmode="lin" valueType="num">
                                      <p:cBhvr>
                                        <p:cTn id="38" dur="500" fill="hold"/>
                                        <p:tgtEl>
                                          <p:spTgt spid="57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75"/>
                                        </p:tgtEl>
                                        <p:attrNameLst>
                                          <p:attrName>style.visibility</p:attrName>
                                        </p:attrNameLst>
                                      </p:cBhvr>
                                      <p:to>
                                        <p:strVal val="visible"/>
                                      </p:to>
                                    </p:set>
                                    <p:anim calcmode="lin" valueType="num">
                                      <p:cBhvr>
                                        <p:cTn id="43" dur="500" fill="hold"/>
                                        <p:tgtEl>
                                          <p:spTgt spid="575"/>
                                        </p:tgtEl>
                                        <p:attrNameLst>
                                          <p:attrName>ppt_x</p:attrName>
                                        </p:attrNameLst>
                                      </p:cBhvr>
                                      <p:tavLst>
                                        <p:tav tm="0">
                                          <p:val>
                                            <p:strVal val="1+#ppt_w/2"/>
                                          </p:val>
                                        </p:tav>
                                        <p:tav tm="100000">
                                          <p:val>
                                            <p:strVal val="#ppt_x"/>
                                          </p:val>
                                        </p:tav>
                                      </p:tavLst>
                                    </p:anim>
                                    <p:anim calcmode="lin" valueType="num">
                                      <p:cBhvr>
                                        <p:cTn id="44"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76"/>
                                        </p:tgtEl>
                                        <p:attrNameLst>
                                          <p:attrName>style.visibility</p:attrName>
                                        </p:attrNameLst>
                                      </p:cBhvr>
                                      <p:to>
                                        <p:strVal val="visible"/>
                                      </p:to>
                                    </p:set>
                                    <p:anim calcmode="lin" valueType="num">
                                      <p:cBhvr>
                                        <p:cTn id="49" dur="500" fill="hold"/>
                                        <p:tgtEl>
                                          <p:spTgt spid="576"/>
                                        </p:tgtEl>
                                        <p:attrNameLst>
                                          <p:attrName>ppt_x</p:attrName>
                                        </p:attrNameLst>
                                      </p:cBhvr>
                                      <p:tavLst>
                                        <p:tav tm="0">
                                          <p:val>
                                            <p:strVal val="1+#ppt_w/2"/>
                                          </p:val>
                                        </p:tav>
                                        <p:tav tm="100000">
                                          <p:val>
                                            <p:strVal val="#ppt_x"/>
                                          </p:val>
                                        </p:tav>
                                      </p:tavLst>
                                    </p:anim>
                                    <p:anim calcmode="lin" valueType="num">
                                      <p:cBhvr>
                                        <p:cTn id="50" dur="500" fill="hold"/>
                                        <p:tgtEl>
                                          <p:spTgt spid="57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77"/>
                                        </p:tgtEl>
                                        <p:attrNameLst>
                                          <p:attrName>style.visibility</p:attrName>
                                        </p:attrNameLst>
                                      </p:cBhvr>
                                      <p:to>
                                        <p:strVal val="visible"/>
                                      </p:to>
                                    </p:set>
                                    <p:anim calcmode="lin" valueType="num">
                                      <p:cBhvr>
                                        <p:cTn id="55" dur="500" fill="hold"/>
                                        <p:tgtEl>
                                          <p:spTgt spid="577"/>
                                        </p:tgtEl>
                                        <p:attrNameLst>
                                          <p:attrName>ppt_x</p:attrName>
                                        </p:attrNameLst>
                                      </p:cBhvr>
                                      <p:tavLst>
                                        <p:tav tm="0">
                                          <p:val>
                                            <p:strVal val="1+#ppt_w/2"/>
                                          </p:val>
                                        </p:tav>
                                        <p:tav tm="100000">
                                          <p:val>
                                            <p:strVal val="#ppt_x"/>
                                          </p:val>
                                        </p:tav>
                                      </p:tavLst>
                                    </p:anim>
                                    <p:anim calcmode="lin" valueType="num">
                                      <p:cBhvr>
                                        <p:cTn id="56"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578"/>
                                        </p:tgtEl>
                                        <p:attrNameLst>
                                          <p:attrName>style.visibility</p:attrName>
                                        </p:attrNameLst>
                                      </p:cBhvr>
                                      <p:to>
                                        <p:strVal val="visible"/>
                                      </p:to>
                                    </p:set>
                                    <p:anim calcmode="lin" valueType="num">
                                      <p:cBhvr>
                                        <p:cTn id="61" dur="500" fill="hold"/>
                                        <p:tgtEl>
                                          <p:spTgt spid="578"/>
                                        </p:tgtEl>
                                        <p:attrNameLst>
                                          <p:attrName>ppt_x</p:attrName>
                                        </p:attrNameLst>
                                      </p:cBhvr>
                                      <p:tavLst>
                                        <p:tav tm="0">
                                          <p:val>
                                            <p:strVal val="1+#ppt_w/2"/>
                                          </p:val>
                                        </p:tav>
                                        <p:tav tm="100000">
                                          <p:val>
                                            <p:strVal val="#ppt_x"/>
                                          </p:val>
                                        </p:tav>
                                      </p:tavLst>
                                    </p:anim>
                                    <p:anim calcmode="lin" valueType="num">
                                      <p:cBhvr>
                                        <p:cTn id="62"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1" fill="hold">
                                  <p:stCondLst>
                                    <p:cond delay="0"/>
                                  </p:stCondLst>
                                  <p:iterate type="el" backwards="0">
                                    <p:tmAbs val="0"/>
                                  </p:iterate>
                                  <p:childTnLst>
                                    <p:set>
                                      <p:cBhvr>
                                        <p:cTn id="66" fill="hold"/>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1" grpId="3"/>
      <p:bldP build="whole" bldLvl="1" animBg="1" rev="0" advAuto="0" spid="578" grpId="10"/>
      <p:bldP build="whole" bldLvl="1" animBg="1" rev="0" advAuto="0" spid="572" grpId="4"/>
      <p:bldP build="whole" bldLvl="1" animBg="1" rev="0" advAuto="0" spid="570" grpId="2"/>
      <p:bldP build="whole" bldLvl="1" animBg="1" rev="0" advAuto="0" spid="567" grpId="11"/>
      <p:bldP build="whole" bldLvl="1" animBg="1" rev="0" advAuto="0" spid="573" grpId="5"/>
      <p:bldP build="whole" bldLvl="1" animBg="1" rev="0" advAuto="0" spid="575" grpId="7"/>
      <p:bldP build="whole" bldLvl="1" animBg="1" rev="0" advAuto="0" spid="576" grpId="8"/>
      <p:bldP build="whole" bldLvl="1" animBg="1" rev="0" advAuto="0" spid="569" grpId="1"/>
      <p:bldP build="whole" bldLvl="1" animBg="1" rev="0" advAuto="0" spid="574" grpId="6"/>
      <p:bldP build="whole" bldLvl="1" animBg="1" rev="0" advAuto="0" spid="577" grpId="9"/>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0" name="Shape 58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54 of 57</a:t>
            </a:r>
          </a:p>
        </p:txBody>
      </p:sp>
      <p:pic>
        <p:nvPicPr>
          <p:cNvPr id="581"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82" name="slide 54 titletext1a.png" descr="slide 54 titletext1a"/>
          <p:cNvPicPr/>
          <p:nvPr/>
        </p:nvPicPr>
        <p:blipFill>
          <a:blip r:embed="rId3">
            <a:extLst/>
          </a:blip>
          <a:stretch>
            <a:fillRect/>
          </a:stretch>
        </p:blipFill>
        <p:spPr>
          <a:xfrm>
            <a:off x="328612" y="1582737"/>
            <a:ext cx="8329613" cy="419101"/>
          </a:xfrm>
          <a:prstGeom prst="rect">
            <a:avLst/>
          </a:prstGeom>
          <a:ln w="12700">
            <a:miter lim="400000"/>
          </a:ln>
        </p:spPr>
      </p:pic>
      <p:pic>
        <p:nvPicPr>
          <p:cNvPr id="583"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84"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85" name="Shape 585"/>
          <p:cNvSpPr/>
          <p:nvPr/>
        </p:nvSpPr>
        <p:spPr>
          <a:xfrm>
            <a:off x="1828800" y="2439030"/>
            <a:ext cx="3122613" cy="29165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móvil, el celular</a:t>
            </a:r>
            <a:endParaRPr sz="2000">
              <a:solidFill>
                <a:srgbClr val="FF3300"/>
              </a:solidFill>
            </a:endParaRPr>
          </a:p>
          <a:p>
            <a:pPr lvl="0">
              <a:lnSpc>
                <a:spcPct val="125000"/>
              </a:lnSpc>
            </a:pPr>
            <a:r>
              <a:rPr sz="2000">
                <a:solidFill>
                  <a:srgbClr val="FF3300"/>
                </a:solidFill>
              </a:rPr>
              <a:t>el timbre (sonoro)</a:t>
            </a:r>
            <a:endParaRPr sz="2000">
              <a:solidFill>
                <a:srgbClr val="FF3300"/>
              </a:solidFill>
            </a:endParaRPr>
          </a:p>
          <a:p>
            <a:pPr lvl="0">
              <a:lnSpc>
                <a:spcPct val="125000"/>
              </a:lnSpc>
            </a:pPr>
            <a:r>
              <a:rPr sz="2000">
                <a:solidFill>
                  <a:srgbClr val="FF3300"/>
                </a:solidFill>
              </a:rPr>
              <a:t>una llamada perdida (caída)</a:t>
            </a:r>
            <a:endParaRPr sz="2000">
              <a:solidFill>
                <a:srgbClr val="FF3300"/>
              </a:solidFill>
            </a:endParaRPr>
          </a:p>
          <a:p>
            <a:pPr lvl="0">
              <a:lnSpc>
                <a:spcPct val="125000"/>
              </a:lnSpc>
            </a:pPr>
            <a:r>
              <a:rPr sz="2000">
                <a:solidFill>
                  <a:srgbClr val="FF3300"/>
                </a:solidFill>
              </a:rPr>
              <a:t>la cámara digital</a:t>
            </a:r>
            <a:endParaRPr sz="2000">
              <a:solidFill>
                <a:srgbClr val="FF3300"/>
              </a:solidFill>
            </a:endParaRPr>
          </a:p>
          <a:p>
            <a:pPr lvl="0">
              <a:lnSpc>
                <a:spcPct val="125000"/>
              </a:lnSpc>
            </a:pPr>
            <a:r>
              <a:rPr sz="2000">
                <a:solidFill>
                  <a:srgbClr val="FF3300"/>
                </a:solidFill>
              </a:rPr>
              <a:t>el MP3</a:t>
            </a:r>
            <a:endParaRPr sz="2000">
              <a:solidFill>
                <a:srgbClr val="FF3300"/>
              </a:solidFill>
            </a:endParaRPr>
          </a:p>
          <a:p>
            <a:pPr lvl="0">
              <a:lnSpc>
                <a:spcPct val="125000"/>
              </a:lnSpc>
            </a:pPr>
            <a:r>
              <a:rPr sz="2000">
                <a:solidFill>
                  <a:srgbClr val="FF3300"/>
                </a:solidFill>
              </a:rPr>
              <a:t>sonar</a:t>
            </a:r>
            <a:endParaRPr sz="2000">
              <a:solidFill>
                <a:srgbClr val="FF3300"/>
              </a:solidFill>
            </a:endParaRPr>
          </a:p>
          <a:p>
            <a:pPr lvl="0">
              <a:lnSpc>
                <a:spcPct val="125000"/>
              </a:lnSpc>
            </a:pPr>
            <a:r>
              <a:rPr sz="2000">
                <a:solidFill>
                  <a:srgbClr val="FF3300"/>
                </a:solidFill>
              </a:rPr>
              <a:t>asignar </a:t>
            </a:r>
          </a:p>
        </p:txBody>
      </p:sp>
      <p:sp>
        <p:nvSpPr>
          <p:cNvPr id="586" name="Shape 586"/>
          <p:cNvSpPr/>
          <p:nvPr/>
        </p:nvSpPr>
        <p:spPr>
          <a:xfrm>
            <a:off x="4951412" y="2566697"/>
            <a:ext cx="30099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cell phone</a:t>
            </a:r>
          </a:p>
        </p:txBody>
      </p:sp>
      <p:sp>
        <p:nvSpPr>
          <p:cNvPr id="587" name="Shape 587"/>
          <p:cNvSpPr/>
          <p:nvPr/>
        </p:nvSpPr>
        <p:spPr>
          <a:xfrm>
            <a:off x="4951412" y="2963572"/>
            <a:ext cx="3160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ringtone</a:t>
            </a:r>
          </a:p>
        </p:txBody>
      </p:sp>
      <p:sp>
        <p:nvSpPr>
          <p:cNvPr id="588" name="Shape 588"/>
          <p:cNvSpPr/>
          <p:nvPr/>
        </p:nvSpPr>
        <p:spPr>
          <a:xfrm>
            <a:off x="4951412" y="3341397"/>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dropped call </a:t>
            </a:r>
            <a:r>
              <a:rPr i="1" sz="2000"/>
              <a:t>(cell phone)</a:t>
            </a:r>
          </a:p>
        </p:txBody>
      </p:sp>
      <p:sp>
        <p:nvSpPr>
          <p:cNvPr id="589" name="Shape 589"/>
          <p:cNvSpPr/>
          <p:nvPr/>
        </p:nvSpPr>
        <p:spPr>
          <a:xfrm>
            <a:off x="4951412" y="3722397"/>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digital camera</a:t>
            </a:r>
          </a:p>
        </p:txBody>
      </p:sp>
      <p:sp>
        <p:nvSpPr>
          <p:cNvPr id="590" name="Shape 590"/>
          <p:cNvSpPr/>
          <p:nvPr/>
        </p:nvSpPr>
        <p:spPr>
          <a:xfrm>
            <a:off x="4951412" y="4089109"/>
            <a:ext cx="20351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MP3 player</a:t>
            </a:r>
          </a:p>
        </p:txBody>
      </p:sp>
      <p:sp>
        <p:nvSpPr>
          <p:cNvPr id="591" name="Shape 591"/>
          <p:cNvSpPr/>
          <p:nvPr/>
        </p:nvSpPr>
        <p:spPr>
          <a:xfrm>
            <a:off x="4951412" y="447010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ring</a:t>
            </a:r>
          </a:p>
        </p:txBody>
      </p:sp>
      <p:sp>
        <p:nvSpPr>
          <p:cNvPr id="592" name="Shape 592"/>
          <p:cNvSpPr/>
          <p:nvPr/>
        </p:nvSpPr>
        <p:spPr>
          <a:xfrm>
            <a:off x="4951412" y="4849522"/>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assign</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86"/>
                                        </p:tgtEl>
                                        <p:attrNameLst>
                                          <p:attrName>style.visibility</p:attrName>
                                        </p:attrNameLst>
                                      </p:cBhvr>
                                      <p:to>
                                        <p:strVal val="visible"/>
                                      </p:to>
                                    </p:set>
                                    <p:anim calcmode="lin" valueType="num">
                                      <p:cBhvr>
                                        <p:cTn id="7" dur="500" fill="hold"/>
                                        <p:tgtEl>
                                          <p:spTgt spid="586"/>
                                        </p:tgtEl>
                                        <p:attrNameLst>
                                          <p:attrName>ppt_x</p:attrName>
                                        </p:attrNameLst>
                                      </p:cBhvr>
                                      <p:tavLst>
                                        <p:tav tm="0">
                                          <p:val>
                                            <p:strVal val="1+#ppt_w/2"/>
                                          </p:val>
                                        </p:tav>
                                        <p:tav tm="100000">
                                          <p:val>
                                            <p:strVal val="#ppt_x"/>
                                          </p:val>
                                        </p:tav>
                                      </p:tavLst>
                                    </p:anim>
                                    <p:anim calcmode="lin" valueType="num">
                                      <p:cBhvr>
                                        <p:cTn id="8" dur="500" fill="hold"/>
                                        <p:tgtEl>
                                          <p:spTgt spid="5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87"/>
                                        </p:tgtEl>
                                        <p:attrNameLst>
                                          <p:attrName>style.visibility</p:attrName>
                                        </p:attrNameLst>
                                      </p:cBhvr>
                                      <p:to>
                                        <p:strVal val="visible"/>
                                      </p:to>
                                    </p:set>
                                    <p:anim calcmode="lin" valueType="num">
                                      <p:cBhvr>
                                        <p:cTn id="13" dur="500" fill="hold"/>
                                        <p:tgtEl>
                                          <p:spTgt spid="587"/>
                                        </p:tgtEl>
                                        <p:attrNameLst>
                                          <p:attrName>ppt_x</p:attrName>
                                        </p:attrNameLst>
                                      </p:cBhvr>
                                      <p:tavLst>
                                        <p:tav tm="0">
                                          <p:val>
                                            <p:strVal val="1+#ppt_w/2"/>
                                          </p:val>
                                        </p:tav>
                                        <p:tav tm="100000">
                                          <p:val>
                                            <p:strVal val="#ppt_x"/>
                                          </p:val>
                                        </p:tav>
                                      </p:tavLst>
                                    </p:anim>
                                    <p:anim calcmode="lin" valueType="num">
                                      <p:cBhvr>
                                        <p:cTn id="14" dur="500" fill="hold"/>
                                        <p:tgtEl>
                                          <p:spTgt spid="5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88"/>
                                        </p:tgtEl>
                                        <p:attrNameLst>
                                          <p:attrName>style.visibility</p:attrName>
                                        </p:attrNameLst>
                                      </p:cBhvr>
                                      <p:to>
                                        <p:strVal val="visible"/>
                                      </p:to>
                                    </p:set>
                                    <p:anim calcmode="lin" valueType="num">
                                      <p:cBhvr>
                                        <p:cTn id="19" dur="500" fill="hold"/>
                                        <p:tgtEl>
                                          <p:spTgt spid="588"/>
                                        </p:tgtEl>
                                        <p:attrNameLst>
                                          <p:attrName>ppt_x</p:attrName>
                                        </p:attrNameLst>
                                      </p:cBhvr>
                                      <p:tavLst>
                                        <p:tav tm="0">
                                          <p:val>
                                            <p:strVal val="1+#ppt_w/2"/>
                                          </p:val>
                                        </p:tav>
                                        <p:tav tm="100000">
                                          <p:val>
                                            <p:strVal val="#ppt_x"/>
                                          </p:val>
                                        </p:tav>
                                      </p:tavLst>
                                    </p:anim>
                                    <p:anim calcmode="lin" valueType="num">
                                      <p:cBhvr>
                                        <p:cTn id="20" dur="500" fill="hold"/>
                                        <p:tgtEl>
                                          <p:spTgt spid="5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89"/>
                                        </p:tgtEl>
                                        <p:attrNameLst>
                                          <p:attrName>style.visibility</p:attrName>
                                        </p:attrNameLst>
                                      </p:cBhvr>
                                      <p:to>
                                        <p:strVal val="visible"/>
                                      </p:to>
                                    </p:set>
                                    <p:anim calcmode="lin" valueType="num">
                                      <p:cBhvr>
                                        <p:cTn id="25" dur="500" fill="hold"/>
                                        <p:tgtEl>
                                          <p:spTgt spid="589"/>
                                        </p:tgtEl>
                                        <p:attrNameLst>
                                          <p:attrName>ppt_x</p:attrName>
                                        </p:attrNameLst>
                                      </p:cBhvr>
                                      <p:tavLst>
                                        <p:tav tm="0">
                                          <p:val>
                                            <p:strVal val="1+#ppt_w/2"/>
                                          </p:val>
                                        </p:tav>
                                        <p:tav tm="100000">
                                          <p:val>
                                            <p:strVal val="#ppt_x"/>
                                          </p:val>
                                        </p:tav>
                                      </p:tavLst>
                                    </p:anim>
                                    <p:anim calcmode="lin" valueType="num">
                                      <p:cBhvr>
                                        <p:cTn id="26" dur="500" fill="hold"/>
                                        <p:tgtEl>
                                          <p:spTgt spid="5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90"/>
                                        </p:tgtEl>
                                        <p:attrNameLst>
                                          <p:attrName>style.visibility</p:attrName>
                                        </p:attrNameLst>
                                      </p:cBhvr>
                                      <p:to>
                                        <p:strVal val="visible"/>
                                      </p:to>
                                    </p:set>
                                    <p:anim calcmode="lin" valueType="num">
                                      <p:cBhvr>
                                        <p:cTn id="31" dur="500" fill="hold"/>
                                        <p:tgtEl>
                                          <p:spTgt spid="590"/>
                                        </p:tgtEl>
                                        <p:attrNameLst>
                                          <p:attrName>ppt_x</p:attrName>
                                        </p:attrNameLst>
                                      </p:cBhvr>
                                      <p:tavLst>
                                        <p:tav tm="0">
                                          <p:val>
                                            <p:strVal val="1+#ppt_w/2"/>
                                          </p:val>
                                        </p:tav>
                                        <p:tav tm="100000">
                                          <p:val>
                                            <p:strVal val="#ppt_x"/>
                                          </p:val>
                                        </p:tav>
                                      </p:tavLst>
                                    </p:anim>
                                    <p:anim calcmode="lin" valueType="num">
                                      <p:cBhvr>
                                        <p:cTn id="32" dur="500" fill="hold"/>
                                        <p:tgtEl>
                                          <p:spTgt spid="5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91"/>
                                        </p:tgtEl>
                                        <p:attrNameLst>
                                          <p:attrName>style.visibility</p:attrName>
                                        </p:attrNameLst>
                                      </p:cBhvr>
                                      <p:to>
                                        <p:strVal val="visible"/>
                                      </p:to>
                                    </p:set>
                                    <p:anim calcmode="lin" valueType="num">
                                      <p:cBhvr>
                                        <p:cTn id="37" dur="500" fill="hold"/>
                                        <p:tgtEl>
                                          <p:spTgt spid="591"/>
                                        </p:tgtEl>
                                        <p:attrNameLst>
                                          <p:attrName>ppt_x</p:attrName>
                                        </p:attrNameLst>
                                      </p:cBhvr>
                                      <p:tavLst>
                                        <p:tav tm="0">
                                          <p:val>
                                            <p:strVal val="1+#ppt_w/2"/>
                                          </p:val>
                                        </p:tav>
                                        <p:tav tm="100000">
                                          <p:val>
                                            <p:strVal val="#ppt_x"/>
                                          </p:val>
                                        </p:tav>
                                      </p:tavLst>
                                    </p:anim>
                                    <p:anim calcmode="lin" valueType="num">
                                      <p:cBhvr>
                                        <p:cTn id="38" dur="500" fill="hold"/>
                                        <p:tgtEl>
                                          <p:spTgt spid="59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92"/>
                                        </p:tgtEl>
                                        <p:attrNameLst>
                                          <p:attrName>style.visibility</p:attrName>
                                        </p:attrNameLst>
                                      </p:cBhvr>
                                      <p:to>
                                        <p:strVal val="visible"/>
                                      </p:to>
                                    </p:set>
                                    <p:anim calcmode="lin" valueType="num">
                                      <p:cBhvr>
                                        <p:cTn id="43" dur="500" fill="hold"/>
                                        <p:tgtEl>
                                          <p:spTgt spid="592"/>
                                        </p:tgtEl>
                                        <p:attrNameLst>
                                          <p:attrName>ppt_x</p:attrName>
                                        </p:attrNameLst>
                                      </p:cBhvr>
                                      <p:tavLst>
                                        <p:tav tm="0">
                                          <p:val>
                                            <p:strVal val="1+#ppt_w/2"/>
                                          </p:val>
                                        </p:tav>
                                        <p:tav tm="100000">
                                          <p:val>
                                            <p:strVal val="#ppt_x"/>
                                          </p:val>
                                        </p:tav>
                                      </p:tavLst>
                                    </p:anim>
                                    <p:anim calcmode="lin" valueType="num">
                                      <p:cBhvr>
                                        <p:cTn id="44" dur="500" fill="hold"/>
                                        <p:tgtEl>
                                          <p:spTgt spid="59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9" grpId="4"/>
      <p:bldP build="whole" bldLvl="1" animBg="1" rev="0" advAuto="0" spid="591" grpId="6"/>
      <p:bldP build="whole" bldLvl="1" animBg="1" rev="0" advAuto="0" spid="590" grpId="5"/>
      <p:bldP build="whole" bldLvl="1" animBg="1" rev="0" advAuto="0" spid="584" grpId="8"/>
      <p:bldP build="whole" bldLvl="1" animBg="1" rev="0" advAuto="0" spid="586" grpId="1"/>
      <p:bldP build="whole" bldLvl="1" animBg="1" rev="0" advAuto="0" spid="587" grpId="2"/>
      <p:bldP build="whole" bldLvl="1" animBg="1" rev="0" advAuto="0" spid="588" grpId="3"/>
      <p:bldP build="whole" bldLvl="1" animBg="1" rev="0" advAuto="0" spid="592" grpId="7"/>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4" name="Shape 59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55 of 57</a:t>
            </a:r>
          </a:p>
        </p:txBody>
      </p:sp>
      <p:pic>
        <p:nvPicPr>
          <p:cNvPr id="595"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96" name="slide 55 titletext1a.png" descr="slide 55 titletext1a"/>
          <p:cNvPicPr/>
          <p:nvPr/>
        </p:nvPicPr>
        <p:blipFill>
          <a:blip r:embed="rId3">
            <a:extLst/>
          </a:blip>
          <a:stretch>
            <a:fillRect/>
          </a:stretch>
        </p:blipFill>
        <p:spPr>
          <a:xfrm>
            <a:off x="328612" y="1582737"/>
            <a:ext cx="8329613" cy="419101"/>
          </a:xfrm>
          <a:prstGeom prst="rect">
            <a:avLst/>
          </a:prstGeom>
          <a:ln w="12700">
            <a:miter lim="400000"/>
          </a:ln>
        </p:spPr>
      </p:pic>
      <p:pic>
        <p:nvPicPr>
          <p:cNvPr id="597"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598"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99" name="Shape 599"/>
          <p:cNvSpPr/>
          <p:nvPr/>
        </p:nvSpPr>
        <p:spPr>
          <a:xfrm>
            <a:off x="1608137" y="2078609"/>
            <a:ext cx="3333751" cy="400570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teléfono público</a:t>
            </a:r>
            <a:endParaRPr sz="2000">
              <a:solidFill>
                <a:srgbClr val="FF3300"/>
              </a:solidFill>
            </a:endParaRPr>
          </a:p>
          <a:p>
            <a:pPr lvl="0">
              <a:lnSpc>
                <a:spcPct val="125000"/>
              </a:lnSpc>
            </a:pPr>
            <a:r>
              <a:rPr sz="2000">
                <a:solidFill>
                  <a:srgbClr val="FF3300"/>
                </a:solidFill>
              </a:rPr>
              <a:t>la ranura                                       un mensaje                                   llamar                                           descolgar (el auricular)</a:t>
            </a:r>
            <a:endParaRPr sz="2000">
              <a:solidFill>
                <a:srgbClr val="FF3300"/>
              </a:solidFill>
            </a:endParaRPr>
          </a:p>
          <a:p>
            <a:pPr lvl="0">
              <a:lnSpc>
                <a:spcPct val="125000"/>
              </a:lnSpc>
            </a:pPr>
            <a:r>
              <a:rPr sz="2000">
                <a:solidFill>
                  <a:srgbClr val="FF3300"/>
                </a:solidFill>
              </a:rPr>
              <a:t>introducir la tarjeta telefónica</a:t>
            </a:r>
            <a:endParaRPr sz="2000">
              <a:solidFill>
                <a:srgbClr val="FF3300"/>
              </a:solidFill>
            </a:endParaRPr>
          </a:p>
          <a:p>
            <a:pPr lvl="0">
              <a:lnSpc>
                <a:spcPct val="125000"/>
              </a:lnSpc>
            </a:pPr>
            <a:r>
              <a:rPr sz="2000">
                <a:solidFill>
                  <a:srgbClr val="FF3300"/>
                </a:solidFill>
              </a:rPr>
              <a:t>esperar el tono                           marcar el número                       ¿Está…?</a:t>
            </a:r>
            <a:endParaRPr sz="2000">
              <a:solidFill>
                <a:srgbClr val="FF3300"/>
              </a:solidFill>
            </a:endParaRPr>
          </a:p>
          <a:p>
            <a:pPr lvl="0">
              <a:lnSpc>
                <a:spcPct val="125000"/>
              </a:lnSpc>
            </a:pPr>
            <a:r>
              <a:rPr sz="2000">
                <a:solidFill>
                  <a:srgbClr val="FF3300"/>
                </a:solidFill>
              </a:rPr>
              <a:t>¿De parte de quién? </a:t>
            </a:r>
          </a:p>
        </p:txBody>
      </p:sp>
      <p:sp>
        <p:nvSpPr>
          <p:cNvPr id="600" name="Shape 600"/>
          <p:cNvSpPr/>
          <p:nvPr/>
        </p:nvSpPr>
        <p:spPr>
          <a:xfrm>
            <a:off x="5008562" y="2179347"/>
            <a:ext cx="30099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pay phone</a:t>
            </a:r>
          </a:p>
        </p:txBody>
      </p:sp>
      <p:sp>
        <p:nvSpPr>
          <p:cNvPr id="601" name="Shape 601"/>
          <p:cNvSpPr/>
          <p:nvPr/>
        </p:nvSpPr>
        <p:spPr>
          <a:xfrm>
            <a:off x="5008562" y="2576222"/>
            <a:ext cx="3160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slot</a:t>
            </a:r>
          </a:p>
        </p:txBody>
      </p:sp>
      <p:sp>
        <p:nvSpPr>
          <p:cNvPr id="602" name="Shape 602"/>
          <p:cNvSpPr/>
          <p:nvPr/>
        </p:nvSpPr>
        <p:spPr>
          <a:xfrm>
            <a:off x="5008562" y="2963572"/>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message</a:t>
            </a:r>
          </a:p>
        </p:txBody>
      </p:sp>
      <p:sp>
        <p:nvSpPr>
          <p:cNvPr id="603" name="Shape 603"/>
          <p:cNvSpPr/>
          <p:nvPr/>
        </p:nvSpPr>
        <p:spPr>
          <a:xfrm>
            <a:off x="5008562" y="3344572"/>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call</a:t>
            </a:r>
          </a:p>
        </p:txBody>
      </p:sp>
      <p:sp>
        <p:nvSpPr>
          <p:cNvPr id="604" name="Shape 604"/>
          <p:cNvSpPr/>
          <p:nvPr/>
        </p:nvSpPr>
        <p:spPr>
          <a:xfrm>
            <a:off x="5008562" y="3529760"/>
            <a:ext cx="3759201" cy="7382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unhook (the telephone receiver)</a:t>
            </a:r>
          </a:p>
        </p:txBody>
      </p:sp>
      <p:sp>
        <p:nvSpPr>
          <p:cNvPr id="605" name="Shape 605"/>
          <p:cNvSpPr/>
          <p:nvPr/>
        </p:nvSpPr>
        <p:spPr>
          <a:xfrm>
            <a:off x="5008562" y="4092284"/>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use a telephone card </a:t>
            </a:r>
          </a:p>
        </p:txBody>
      </p:sp>
      <p:sp>
        <p:nvSpPr>
          <p:cNvPr id="606" name="Shape 606"/>
          <p:cNvSpPr/>
          <p:nvPr/>
        </p:nvSpPr>
        <p:spPr>
          <a:xfrm>
            <a:off x="5008562" y="4471697"/>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wait for a dial tone</a:t>
            </a:r>
          </a:p>
        </p:txBody>
      </p:sp>
      <p:sp>
        <p:nvSpPr>
          <p:cNvPr id="607" name="Shape 607"/>
          <p:cNvSpPr/>
          <p:nvPr/>
        </p:nvSpPr>
        <p:spPr>
          <a:xfrm>
            <a:off x="5008562" y="4871747"/>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dial the number</a:t>
            </a:r>
          </a:p>
        </p:txBody>
      </p:sp>
      <p:sp>
        <p:nvSpPr>
          <p:cNvPr id="608" name="Shape 608"/>
          <p:cNvSpPr/>
          <p:nvPr/>
        </p:nvSpPr>
        <p:spPr>
          <a:xfrm>
            <a:off x="5008562" y="5228934"/>
            <a:ext cx="18542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Is . . . there?</a:t>
            </a:r>
          </a:p>
        </p:txBody>
      </p:sp>
      <p:sp>
        <p:nvSpPr>
          <p:cNvPr id="609" name="Shape 609"/>
          <p:cNvSpPr/>
          <p:nvPr/>
        </p:nvSpPr>
        <p:spPr>
          <a:xfrm>
            <a:off x="4999037" y="561945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Who’s calling?</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00"/>
                                        </p:tgtEl>
                                        <p:attrNameLst>
                                          <p:attrName>style.visibility</p:attrName>
                                        </p:attrNameLst>
                                      </p:cBhvr>
                                      <p:to>
                                        <p:strVal val="visible"/>
                                      </p:to>
                                    </p:set>
                                    <p:anim calcmode="lin" valueType="num">
                                      <p:cBhvr>
                                        <p:cTn id="7" dur="500" fill="hold"/>
                                        <p:tgtEl>
                                          <p:spTgt spid="600"/>
                                        </p:tgtEl>
                                        <p:attrNameLst>
                                          <p:attrName>ppt_x</p:attrName>
                                        </p:attrNameLst>
                                      </p:cBhvr>
                                      <p:tavLst>
                                        <p:tav tm="0">
                                          <p:val>
                                            <p:strVal val="1+#ppt_w/2"/>
                                          </p:val>
                                        </p:tav>
                                        <p:tav tm="100000">
                                          <p:val>
                                            <p:strVal val="#ppt_x"/>
                                          </p:val>
                                        </p:tav>
                                      </p:tavLst>
                                    </p:anim>
                                    <p:anim calcmode="lin" valueType="num">
                                      <p:cBhvr>
                                        <p:cTn id="8"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01"/>
                                        </p:tgtEl>
                                        <p:attrNameLst>
                                          <p:attrName>style.visibility</p:attrName>
                                        </p:attrNameLst>
                                      </p:cBhvr>
                                      <p:to>
                                        <p:strVal val="visible"/>
                                      </p:to>
                                    </p:set>
                                    <p:anim calcmode="lin" valueType="num">
                                      <p:cBhvr>
                                        <p:cTn id="13" dur="500" fill="hold"/>
                                        <p:tgtEl>
                                          <p:spTgt spid="601"/>
                                        </p:tgtEl>
                                        <p:attrNameLst>
                                          <p:attrName>ppt_x</p:attrName>
                                        </p:attrNameLst>
                                      </p:cBhvr>
                                      <p:tavLst>
                                        <p:tav tm="0">
                                          <p:val>
                                            <p:strVal val="1+#ppt_w/2"/>
                                          </p:val>
                                        </p:tav>
                                        <p:tav tm="100000">
                                          <p:val>
                                            <p:strVal val="#ppt_x"/>
                                          </p:val>
                                        </p:tav>
                                      </p:tavLst>
                                    </p:anim>
                                    <p:anim calcmode="lin" valueType="num">
                                      <p:cBhvr>
                                        <p:cTn id="14" dur="500" fill="hold"/>
                                        <p:tgtEl>
                                          <p:spTgt spid="6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02"/>
                                        </p:tgtEl>
                                        <p:attrNameLst>
                                          <p:attrName>style.visibility</p:attrName>
                                        </p:attrNameLst>
                                      </p:cBhvr>
                                      <p:to>
                                        <p:strVal val="visible"/>
                                      </p:to>
                                    </p:set>
                                    <p:anim calcmode="lin" valueType="num">
                                      <p:cBhvr>
                                        <p:cTn id="19" dur="500" fill="hold"/>
                                        <p:tgtEl>
                                          <p:spTgt spid="602"/>
                                        </p:tgtEl>
                                        <p:attrNameLst>
                                          <p:attrName>ppt_x</p:attrName>
                                        </p:attrNameLst>
                                      </p:cBhvr>
                                      <p:tavLst>
                                        <p:tav tm="0">
                                          <p:val>
                                            <p:strVal val="1+#ppt_w/2"/>
                                          </p:val>
                                        </p:tav>
                                        <p:tav tm="100000">
                                          <p:val>
                                            <p:strVal val="#ppt_x"/>
                                          </p:val>
                                        </p:tav>
                                      </p:tavLst>
                                    </p:anim>
                                    <p:anim calcmode="lin" valueType="num">
                                      <p:cBhvr>
                                        <p:cTn id="20" dur="500" fill="hold"/>
                                        <p:tgtEl>
                                          <p:spTgt spid="6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03"/>
                                        </p:tgtEl>
                                        <p:attrNameLst>
                                          <p:attrName>style.visibility</p:attrName>
                                        </p:attrNameLst>
                                      </p:cBhvr>
                                      <p:to>
                                        <p:strVal val="visible"/>
                                      </p:to>
                                    </p:set>
                                    <p:anim calcmode="lin" valueType="num">
                                      <p:cBhvr>
                                        <p:cTn id="25" dur="500" fill="hold"/>
                                        <p:tgtEl>
                                          <p:spTgt spid="603"/>
                                        </p:tgtEl>
                                        <p:attrNameLst>
                                          <p:attrName>ppt_x</p:attrName>
                                        </p:attrNameLst>
                                      </p:cBhvr>
                                      <p:tavLst>
                                        <p:tav tm="0">
                                          <p:val>
                                            <p:strVal val="1+#ppt_w/2"/>
                                          </p:val>
                                        </p:tav>
                                        <p:tav tm="100000">
                                          <p:val>
                                            <p:strVal val="#ppt_x"/>
                                          </p:val>
                                        </p:tav>
                                      </p:tavLst>
                                    </p:anim>
                                    <p:anim calcmode="lin" valueType="num">
                                      <p:cBhvr>
                                        <p:cTn id="26" dur="500" fill="hold"/>
                                        <p:tgtEl>
                                          <p:spTgt spid="6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04"/>
                                        </p:tgtEl>
                                        <p:attrNameLst>
                                          <p:attrName>style.visibility</p:attrName>
                                        </p:attrNameLst>
                                      </p:cBhvr>
                                      <p:to>
                                        <p:strVal val="visible"/>
                                      </p:to>
                                    </p:set>
                                    <p:anim calcmode="lin" valueType="num">
                                      <p:cBhvr>
                                        <p:cTn id="31" dur="500" fill="hold"/>
                                        <p:tgtEl>
                                          <p:spTgt spid="604"/>
                                        </p:tgtEl>
                                        <p:attrNameLst>
                                          <p:attrName>ppt_x</p:attrName>
                                        </p:attrNameLst>
                                      </p:cBhvr>
                                      <p:tavLst>
                                        <p:tav tm="0">
                                          <p:val>
                                            <p:strVal val="1+#ppt_w/2"/>
                                          </p:val>
                                        </p:tav>
                                        <p:tav tm="100000">
                                          <p:val>
                                            <p:strVal val="#ppt_x"/>
                                          </p:val>
                                        </p:tav>
                                      </p:tavLst>
                                    </p:anim>
                                    <p:anim calcmode="lin" valueType="num">
                                      <p:cBhvr>
                                        <p:cTn id="32" dur="500" fill="hold"/>
                                        <p:tgtEl>
                                          <p:spTgt spid="6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05"/>
                                        </p:tgtEl>
                                        <p:attrNameLst>
                                          <p:attrName>style.visibility</p:attrName>
                                        </p:attrNameLst>
                                      </p:cBhvr>
                                      <p:to>
                                        <p:strVal val="visible"/>
                                      </p:to>
                                    </p:set>
                                    <p:anim calcmode="lin" valueType="num">
                                      <p:cBhvr>
                                        <p:cTn id="37" dur="500" fill="hold"/>
                                        <p:tgtEl>
                                          <p:spTgt spid="605"/>
                                        </p:tgtEl>
                                        <p:attrNameLst>
                                          <p:attrName>ppt_x</p:attrName>
                                        </p:attrNameLst>
                                      </p:cBhvr>
                                      <p:tavLst>
                                        <p:tav tm="0">
                                          <p:val>
                                            <p:strVal val="1+#ppt_w/2"/>
                                          </p:val>
                                        </p:tav>
                                        <p:tav tm="100000">
                                          <p:val>
                                            <p:strVal val="#ppt_x"/>
                                          </p:val>
                                        </p:tav>
                                      </p:tavLst>
                                    </p:anim>
                                    <p:anim calcmode="lin" valueType="num">
                                      <p:cBhvr>
                                        <p:cTn id="38" dur="500" fill="hold"/>
                                        <p:tgtEl>
                                          <p:spTgt spid="60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606"/>
                                        </p:tgtEl>
                                        <p:attrNameLst>
                                          <p:attrName>style.visibility</p:attrName>
                                        </p:attrNameLst>
                                      </p:cBhvr>
                                      <p:to>
                                        <p:strVal val="visible"/>
                                      </p:to>
                                    </p:set>
                                    <p:anim calcmode="lin" valueType="num">
                                      <p:cBhvr>
                                        <p:cTn id="43" dur="500" fill="hold"/>
                                        <p:tgtEl>
                                          <p:spTgt spid="606"/>
                                        </p:tgtEl>
                                        <p:attrNameLst>
                                          <p:attrName>ppt_x</p:attrName>
                                        </p:attrNameLst>
                                      </p:cBhvr>
                                      <p:tavLst>
                                        <p:tav tm="0">
                                          <p:val>
                                            <p:strVal val="1+#ppt_w/2"/>
                                          </p:val>
                                        </p:tav>
                                        <p:tav tm="100000">
                                          <p:val>
                                            <p:strVal val="#ppt_x"/>
                                          </p:val>
                                        </p:tav>
                                      </p:tavLst>
                                    </p:anim>
                                    <p:anim calcmode="lin" valueType="num">
                                      <p:cBhvr>
                                        <p:cTn id="44"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607"/>
                                        </p:tgtEl>
                                        <p:attrNameLst>
                                          <p:attrName>style.visibility</p:attrName>
                                        </p:attrNameLst>
                                      </p:cBhvr>
                                      <p:to>
                                        <p:strVal val="visible"/>
                                      </p:to>
                                    </p:set>
                                    <p:anim calcmode="lin" valueType="num">
                                      <p:cBhvr>
                                        <p:cTn id="49" dur="500" fill="hold"/>
                                        <p:tgtEl>
                                          <p:spTgt spid="607"/>
                                        </p:tgtEl>
                                        <p:attrNameLst>
                                          <p:attrName>ppt_x</p:attrName>
                                        </p:attrNameLst>
                                      </p:cBhvr>
                                      <p:tavLst>
                                        <p:tav tm="0">
                                          <p:val>
                                            <p:strVal val="1+#ppt_w/2"/>
                                          </p:val>
                                        </p:tav>
                                        <p:tav tm="100000">
                                          <p:val>
                                            <p:strVal val="#ppt_x"/>
                                          </p:val>
                                        </p:tav>
                                      </p:tavLst>
                                    </p:anim>
                                    <p:anim calcmode="lin" valueType="num">
                                      <p:cBhvr>
                                        <p:cTn id="50" dur="500" fill="hold"/>
                                        <p:tgtEl>
                                          <p:spTgt spid="60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608"/>
                                        </p:tgtEl>
                                        <p:attrNameLst>
                                          <p:attrName>style.visibility</p:attrName>
                                        </p:attrNameLst>
                                      </p:cBhvr>
                                      <p:to>
                                        <p:strVal val="visible"/>
                                      </p:to>
                                    </p:set>
                                    <p:anim calcmode="lin" valueType="num">
                                      <p:cBhvr>
                                        <p:cTn id="55" dur="500" fill="hold"/>
                                        <p:tgtEl>
                                          <p:spTgt spid="608"/>
                                        </p:tgtEl>
                                        <p:attrNameLst>
                                          <p:attrName>ppt_x</p:attrName>
                                        </p:attrNameLst>
                                      </p:cBhvr>
                                      <p:tavLst>
                                        <p:tav tm="0">
                                          <p:val>
                                            <p:strVal val="1+#ppt_w/2"/>
                                          </p:val>
                                        </p:tav>
                                        <p:tav tm="100000">
                                          <p:val>
                                            <p:strVal val="#ppt_x"/>
                                          </p:val>
                                        </p:tav>
                                      </p:tavLst>
                                    </p:anim>
                                    <p:anim calcmode="lin" valueType="num">
                                      <p:cBhvr>
                                        <p:cTn id="56" dur="500" fill="hold"/>
                                        <p:tgtEl>
                                          <p:spTgt spid="60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609"/>
                                        </p:tgtEl>
                                        <p:attrNameLst>
                                          <p:attrName>style.visibility</p:attrName>
                                        </p:attrNameLst>
                                      </p:cBhvr>
                                      <p:to>
                                        <p:strVal val="visible"/>
                                      </p:to>
                                    </p:set>
                                    <p:anim calcmode="lin" valueType="num">
                                      <p:cBhvr>
                                        <p:cTn id="61" dur="500" fill="hold"/>
                                        <p:tgtEl>
                                          <p:spTgt spid="609"/>
                                        </p:tgtEl>
                                        <p:attrNameLst>
                                          <p:attrName>ppt_x</p:attrName>
                                        </p:attrNameLst>
                                      </p:cBhvr>
                                      <p:tavLst>
                                        <p:tav tm="0">
                                          <p:val>
                                            <p:strVal val="1+#ppt_w/2"/>
                                          </p:val>
                                        </p:tav>
                                        <p:tav tm="100000">
                                          <p:val>
                                            <p:strVal val="#ppt_x"/>
                                          </p:val>
                                        </p:tav>
                                      </p:tavLst>
                                    </p:anim>
                                    <p:anim calcmode="lin" valueType="num">
                                      <p:cBhvr>
                                        <p:cTn id="62" dur="500" fill="hold"/>
                                        <p:tgtEl>
                                          <p:spTgt spid="60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1" fill="hold">
                                  <p:stCondLst>
                                    <p:cond delay="0"/>
                                  </p:stCondLst>
                                  <p:iterate type="el" backwards="0">
                                    <p:tmAbs val="0"/>
                                  </p:iterate>
                                  <p:childTnLst>
                                    <p:set>
                                      <p:cBhvr>
                                        <p:cTn id="66" fill="hold"/>
                                        <p:tgtEl>
                                          <p:spTgt spid="5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1" grpId="2"/>
      <p:bldP build="whole" bldLvl="1" animBg="1" rev="0" advAuto="0" spid="598" grpId="11"/>
      <p:bldP build="whole" bldLvl="1" animBg="1" rev="0" advAuto="0" spid="605" grpId="6"/>
      <p:bldP build="whole" bldLvl="1" animBg="1" rev="0" advAuto="0" spid="602" grpId="3"/>
      <p:bldP build="whole" bldLvl="1" animBg="1" rev="0" advAuto="0" spid="603" grpId="4"/>
      <p:bldP build="whole" bldLvl="1" animBg="1" rev="0" advAuto="0" spid="608" grpId="9"/>
      <p:bldP build="whole" bldLvl="1" animBg="1" rev="0" advAuto="0" spid="606" grpId="7"/>
      <p:bldP build="whole" bldLvl="1" animBg="1" rev="0" advAuto="0" spid="600" grpId="1"/>
      <p:bldP build="whole" bldLvl="1" animBg="1" rev="0" advAuto="0" spid="604" grpId="5"/>
      <p:bldP build="whole" bldLvl="1" animBg="1" rev="0" advAuto="0" spid="607" grpId="8"/>
      <p:bldP build="whole" bldLvl="1" animBg="1" rev="0" advAuto="0" spid="609" grpId="10"/>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56 of 57</a:t>
            </a:r>
          </a:p>
        </p:txBody>
      </p:sp>
      <p:pic>
        <p:nvPicPr>
          <p:cNvPr id="612"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13" name="slide 56 titletext1a.png" descr="slide 56 titletext1a"/>
          <p:cNvPicPr/>
          <p:nvPr/>
        </p:nvPicPr>
        <p:blipFill>
          <a:blip r:embed="rId3">
            <a:extLst/>
          </a:blip>
          <a:stretch>
            <a:fillRect/>
          </a:stretch>
        </p:blipFill>
        <p:spPr>
          <a:xfrm>
            <a:off x="328612" y="1582737"/>
            <a:ext cx="8329613" cy="419101"/>
          </a:xfrm>
          <a:prstGeom prst="rect">
            <a:avLst/>
          </a:prstGeom>
          <a:ln w="12700">
            <a:miter lim="400000"/>
          </a:ln>
        </p:spPr>
      </p:pic>
      <p:pic>
        <p:nvPicPr>
          <p:cNvPr id="614"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pic>
        <p:nvPicPr>
          <p:cNvPr id="615"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616" name="Shape 616"/>
          <p:cNvSpPr/>
          <p:nvPr/>
        </p:nvSpPr>
        <p:spPr>
          <a:xfrm>
            <a:off x="1874837" y="2593625"/>
            <a:ext cx="3333751" cy="14643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guía telefónica</a:t>
            </a:r>
            <a:endParaRPr sz="2000">
              <a:solidFill>
                <a:srgbClr val="FF3300"/>
              </a:solidFill>
            </a:endParaRPr>
          </a:p>
          <a:p>
            <a:pPr lvl="0">
              <a:lnSpc>
                <a:spcPct val="125000"/>
              </a:lnSpc>
            </a:pPr>
            <a:r>
              <a:rPr sz="2000">
                <a:solidFill>
                  <a:srgbClr val="FF3300"/>
                </a:solidFill>
              </a:rPr>
              <a:t>el número de teléfono</a:t>
            </a:r>
            <a:endParaRPr sz="2000">
              <a:solidFill>
                <a:srgbClr val="FF3300"/>
              </a:solidFill>
            </a:endParaRPr>
          </a:p>
          <a:p>
            <a:pPr lvl="0">
              <a:lnSpc>
                <a:spcPct val="125000"/>
              </a:lnSpc>
            </a:pPr>
            <a:r>
              <a:rPr sz="2000">
                <a:solidFill>
                  <a:srgbClr val="FF3300"/>
                </a:solidFill>
              </a:rPr>
              <a:t>el prefijo del país</a:t>
            </a:r>
            <a:endParaRPr sz="2000">
              <a:solidFill>
                <a:srgbClr val="FF3300"/>
              </a:solidFill>
            </a:endParaRPr>
          </a:p>
          <a:p>
            <a:pPr lvl="0">
              <a:lnSpc>
                <a:spcPct val="125000"/>
              </a:lnSpc>
            </a:pPr>
            <a:r>
              <a:rPr sz="2000">
                <a:solidFill>
                  <a:srgbClr val="FF3300"/>
                </a:solidFill>
              </a:rPr>
              <a:t>la clave de área </a:t>
            </a:r>
          </a:p>
        </p:txBody>
      </p:sp>
      <p:sp>
        <p:nvSpPr>
          <p:cNvPr id="617" name="Shape 617"/>
          <p:cNvSpPr/>
          <p:nvPr/>
        </p:nvSpPr>
        <p:spPr>
          <a:xfrm>
            <a:off x="4760912" y="2566697"/>
            <a:ext cx="30099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phone book</a:t>
            </a:r>
          </a:p>
        </p:txBody>
      </p:sp>
      <p:sp>
        <p:nvSpPr>
          <p:cNvPr id="618" name="Shape 618"/>
          <p:cNvSpPr/>
          <p:nvPr/>
        </p:nvSpPr>
        <p:spPr>
          <a:xfrm>
            <a:off x="4760912" y="2963572"/>
            <a:ext cx="3160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telephone number</a:t>
            </a:r>
          </a:p>
        </p:txBody>
      </p:sp>
      <p:sp>
        <p:nvSpPr>
          <p:cNvPr id="619" name="Shape 619"/>
          <p:cNvSpPr/>
          <p:nvPr/>
        </p:nvSpPr>
        <p:spPr>
          <a:xfrm>
            <a:off x="4760912" y="3341397"/>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country code</a:t>
            </a:r>
          </a:p>
        </p:txBody>
      </p:sp>
      <p:sp>
        <p:nvSpPr>
          <p:cNvPr id="620" name="Shape 620"/>
          <p:cNvSpPr/>
          <p:nvPr/>
        </p:nvSpPr>
        <p:spPr>
          <a:xfrm>
            <a:off x="4760912" y="3722397"/>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area code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17"/>
                                        </p:tgtEl>
                                        <p:attrNameLst>
                                          <p:attrName>style.visibility</p:attrName>
                                        </p:attrNameLst>
                                      </p:cBhvr>
                                      <p:to>
                                        <p:strVal val="visible"/>
                                      </p:to>
                                    </p:set>
                                    <p:anim calcmode="lin" valueType="num">
                                      <p:cBhvr>
                                        <p:cTn id="7" dur="500" fill="hold"/>
                                        <p:tgtEl>
                                          <p:spTgt spid="617"/>
                                        </p:tgtEl>
                                        <p:attrNameLst>
                                          <p:attrName>ppt_x</p:attrName>
                                        </p:attrNameLst>
                                      </p:cBhvr>
                                      <p:tavLst>
                                        <p:tav tm="0">
                                          <p:val>
                                            <p:strVal val="1+#ppt_w/2"/>
                                          </p:val>
                                        </p:tav>
                                        <p:tav tm="100000">
                                          <p:val>
                                            <p:strVal val="#ppt_x"/>
                                          </p:val>
                                        </p:tav>
                                      </p:tavLst>
                                    </p:anim>
                                    <p:anim calcmode="lin" valueType="num">
                                      <p:cBhvr>
                                        <p:cTn id="8" dur="500" fill="hold"/>
                                        <p:tgtEl>
                                          <p:spTgt spid="6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18"/>
                                        </p:tgtEl>
                                        <p:attrNameLst>
                                          <p:attrName>style.visibility</p:attrName>
                                        </p:attrNameLst>
                                      </p:cBhvr>
                                      <p:to>
                                        <p:strVal val="visible"/>
                                      </p:to>
                                    </p:set>
                                    <p:anim calcmode="lin" valueType="num">
                                      <p:cBhvr>
                                        <p:cTn id="13" dur="500" fill="hold"/>
                                        <p:tgtEl>
                                          <p:spTgt spid="618"/>
                                        </p:tgtEl>
                                        <p:attrNameLst>
                                          <p:attrName>ppt_x</p:attrName>
                                        </p:attrNameLst>
                                      </p:cBhvr>
                                      <p:tavLst>
                                        <p:tav tm="0">
                                          <p:val>
                                            <p:strVal val="1+#ppt_w/2"/>
                                          </p:val>
                                        </p:tav>
                                        <p:tav tm="100000">
                                          <p:val>
                                            <p:strVal val="#ppt_x"/>
                                          </p:val>
                                        </p:tav>
                                      </p:tavLst>
                                    </p:anim>
                                    <p:anim calcmode="lin" valueType="num">
                                      <p:cBhvr>
                                        <p:cTn id="14" dur="500" fill="hold"/>
                                        <p:tgtEl>
                                          <p:spTgt spid="6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19"/>
                                        </p:tgtEl>
                                        <p:attrNameLst>
                                          <p:attrName>style.visibility</p:attrName>
                                        </p:attrNameLst>
                                      </p:cBhvr>
                                      <p:to>
                                        <p:strVal val="visible"/>
                                      </p:to>
                                    </p:set>
                                    <p:anim calcmode="lin" valueType="num">
                                      <p:cBhvr>
                                        <p:cTn id="19" dur="500" fill="hold"/>
                                        <p:tgtEl>
                                          <p:spTgt spid="619"/>
                                        </p:tgtEl>
                                        <p:attrNameLst>
                                          <p:attrName>ppt_x</p:attrName>
                                        </p:attrNameLst>
                                      </p:cBhvr>
                                      <p:tavLst>
                                        <p:tav tm="0">
                                          <p:val>
                                            <p:strVal val="1+#ppt_w/2"/>
                                          </p:val>
                                        </p:tav>
                                        <p:tav tm="100000">
                                          <p:val>
                                            <p:strVal val="#ppt_x"/>
                                          </p:val>
                                        </p:tav>
                                      </p:tavLst>
                                    </p:anim>
                                    <p:anim calcmode="lin" valueType="num">
                                      <p:cBhvr>
                                        <p:cTn id="20" dur="500" fill="hold"/>
                                        <p:tgtEl>
                                          <p:spTgt spid="6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20"/>
                                        </p:tgtEl>
                                        <p:attrNameLst>
                                          <p:attrName>style.visibility</p:attrName>
                                        </p:attrNameLst>
                                      </p:cBhvr>
                                      <p:to>
                                        <p:strVal val="visible"/>
                                      </p:to>
                                    </p:set>
                                    <p:anim calcmode="lin" valueType="num">
                                      <p:cBhvr>
                                        <p:cTn id="25" dur="500" fill="hold"/>
                                        <p:tgtEl>
                                          <p:spTgt spid="620"/>
                                        </p:tgtEl>
                                        <p:attrNameLst>
                                          <p:attrName>ppt_x</p:attrName>
                                        </p:attrNameLst>
                                      </p:cBhvr>
                                      <p:tavLst>
                                        <p:tav tm="0">
                                          <p:val>
                                            <p:strVal val="1+#ppt_w/2"/>
                                          </p:val>
                                        </p:tav>
                                        <p:tav tm="100000">
                                          <p:val>
                                            <p:strVal val="#ppt_x"/>
                                          </p:val>
                                        </p:tav>
                                      </p:tavLst>
                                    </p:anim>
                                    <p:anim calcmode="lin" valueType="num">
                                      <p:cBhvr>
                                        <p:cTn id="26" dur="500" fill="hold"/>
                                        <p:tgtEl>
                                          <p:spTgt spid="6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5" fill="hold">
                                  <p:stCondLst>
                                    <p:cond delay="0"/>
                                  </p:stCondLst>
                                  <p:iterate type="el" backwards="0">
                                    <p:tmAbs val="0"/>
                                  </p:iterate>
                                  <p:childTnLst>
                                    <p:set>
                                      <p:cBhvr>
                                        <p:cTn id="30" fill="hold"/>
                                        <p:tgtEl>
                                          <p:spTgt spid="6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9" grpId="3"/>
      <p:bldP build="whole" bldLvl="1" animBg="1" rev="0" advAuto="0" spid="617" grpId="1"/>
      <p:bldP build="whole" bldLvl="1" animBg="1" rev="0" advAuto="0" spid="618" grpId="2"/>
      <p:bldP build="whole" bldLvl="1" animBg="1" rev="0" advAuto="0" spid="620" grpId="4"/>
      <p:bldP build="whole" bldLvl="1" animBg="1" rev="0" advAuto="0" spid="615" grpId="5"/>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2" name="Shape 62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57 of 57</a:t>
            </a:r>
          </a:p>
        </p:txBody>
      </p:sp>
      <p:pic>
        <p:nvPicPr>
          <p:cNvPr id="623"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24" name="slide 57 title1a.png" descr="slide 57 title1a"/>
          <p:cNvPicPr/>
          <p:nvPr/>
        </p:nvPicPr>
        <p:blipFill>
          <a:blip r:embed="rId3">
            <a:extLst/>
          </a:blip>
          <a:stretch>
            <a:fillRect/>
          </a:stretch>
        </p:blipFill>
        <p:spPr>
          <a:xfrm>
            <a:off x="328612" y="1582737"/>
            <a:ext cx="5969001" cy="419101"/>
          </a:xfrm>
          <a:prstGeom prst="rect">
            <a:avLst/>
          </a:prstGeom>
          <a:ln w="12700">
            <a:miter lim="400000"/>
          </a:ln>
        </p:spPr>
      </p:pic>
      <p:pic>
        <p:nvPicPr>
          <p:cNvPr id="625" name="vocabulario.png" descr="vocabulario"/>
          <p:cNvPicPr/>
          <p:nvPr/>
        </p:nvPicPr>
        <p:blipFill>
          <a:blip r:embed="rId4">
            <a:extLst/>
          </a:blip>
          <a:stretch>
            <a:fillRect/>
          </a:stretch>
        </p:blipFill>
        <p:spPr>
          <a:xfrm>
            <a:off x="1793875" y="679450"/>
            <a:ext cx="2273300" cy="368300"/>
          </a:xfrm>
          <a:prstGeom prst="rect">
            <a:avLst/>
          </a:prstGeom>
          <a:ln w="12700">
            <a:miter lim="400000"/>
          </a:ln>
        </p:spPr>
      </p:pic>
      <p:sp>
        <p:nvSpPr>
          <p:cNvPr id="626" name="Shape 626"/>
          <p:cNvSpPr/>
          <p:nvPr/>
        </p:nvSpPr>
        <p:spPr>
          <a:xfrm>
            <a:off x="4657725" y="6403975"/>
            <a:ext cx="1168401" cy="425450"/>
          </a:xfrm>
          <a:prstGeom prst="rect">
            <a:avLst/>
          </a:prstGeom>
          <a:solidFill>
            <a:srgbClr val="FFFFFF"/>
          </a:solidFill>
          <a:ln w="12700">
            <a:miter lim="400000"/>
          </a:ln>
        </p:spPr>
        <p:txBody>
          <a:bodyPr lIns="0" tIns="0" rIns="0" bIns="0" anchor="ctr"/>
          <a:lstStyle/>
          <a:p>
            <a:pPr lvl="0"/>
          </a:p>
        </p:txBody>
      </p:sp>
      <p:sp>
        <p:nvSpPr>
          <p:cNvPr id="627" name="Shape 627"/>
          <p:cNvSpPr/>
          <p:nvPr/>
        </p:nvSpPr>
        <p:spPr>
          <a:xfrm>
            <a:off x="1957387" y="2611578"/>
            <a:ext cx="2486026" cy="219046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Estás cortando.</a:t>
            </a:r>
            <a:endParaRPr sz="2000">
              <a:solidFill>
                <a:srgbClr val="FF3300"/>
              </a:solidFill>
            </a:endParaRPr>
          </a:p>
          <a:p>
            <a:pPr lvl="0">
              <a:lnSpc>
                <a:spcPct val="125000"/>
              </a:lnSpc>
            </a:pPr>
            <a:r>
              <a:rPr sz="2000">
                <a:solidFill>
                  <a:srgbClr val="FF3300"/>
                </a:solidFill>
              </a:rPr>
              <a:t>¿Me escuchas?</a:t>
            </a:r>
            <a:endParaRPr sz="2000">
              <a:solidFill>
                <a:srgbClr val="FF3300"/>
              </a:solidFill>
            </a:endParaRPr>
          </a:p>
          <a:p>
            <a:pPr lvl="0">
              <a:lnSpc>
                <a:spcPct val="125000"/>
              </a:lnSpc>
            </a:pPr>
            <a:r>
              <a:rPr sz="2000">
                <a:solidFill>
                  <a:srgbClr val="FF3300"/>
                </a:solidFill>
              </a:rPr>
              <a:t>Se nos cortó la línea.</a:t>
            </a:r>
            <a:endParaRPr sz="2000">
              <a:solidFill>
                <a:srgbClr val="FF3300"/>
              </a:solidFill>
            </a:endParaRPr>
          </a:p>
          <a:p>
            <a:pPr lvl="0">
              <a:lnSpc>
                <a:spcPct val="125000"/>
              </a:lnSpc>
            </a:pPr>
            <a:r>
              <a:rPr sz="2000">
                <a:solidFill>
                  <a:srgbClr val="FF3300"/>
                </a:solidFill>
              </a:rPr>
              <a:t>anterior                            cierto(a)</a:t>
            </a:r>
            <a:endParaRPr sz="2000">
              <a:solidFill>
                <a:srgbClr val="FF3300"/>
              </a:solidFill>
            </a:endParaRPr>
          </a:p>
          <a:p>
            <a:pPr lvl="0">
              <a:lnSpc>
                <a:spcPct val="125000"/>
              </a:lnSpc>
            </a:pPr>
            <a:r>
              <a:rPr sz="2000">
                <a:solidFill>
                  <a:srgbClr val="FF3300"/>
                </a:solidFill>
              </a:rPr>
              <a:t>encantar </a:t>
            </a:r>
          </a:p>
        </p:txBody>
      </p:sp>
      <p:sp>
        <p:nvSpPr>
          <p:cNvPr id="628" name="Shape 628"/>
          <p:cNvSpPr/>
          <p:nvPr/>
        </p:nvSpPr>
        <p:spPr>
          <a:xfrm>
            <a:off x="4452937" y="2385173"/>
            <a:ext cx="3600451" cy="7382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You’re breaking up. </a:t>
            </a:r>
            <a:r>
              <a:rPr i="1" sz="2000"/>
              <a:t>(telephone)</a:t>
            </a:r>
          </a:p>
        </p:txBody>
      </p:sp>
      <p:sp>
        <p:nvSpPr>
          <p:cNvPr id="629" name="Shape 629"/>
          <p:cNvSpPr/>
          <p:nvPr/>
        </p:nvSpPr>
        <p:spPr>
          <a:xfrm>
            <a:off x="4452937" y="2963572"/>
            <a:ext cx="40179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Can you hear me? </a:t>
            </a:r>
            <a:r>
              <a:rPr i="1" sz="2000"/>
              <a:t>(telephone)</a:t>
            </a:r>
          </a:p>
        </p:txBody>
      </p:sp>
      <p:sp>
        <p:nvSpPr>
          <p:cNvPr id="630" name="Shape 630"/>
          <p:cNvSpPr/>
          <p:nvPr/>
        </p:nvSpPr>
        <p:spPr>
          <a:xfrm>
            <a:off x="4452937" y="3341397"/>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We’ve been cut off. </a:t>
            </a:r>
            <a:r>
              <a:rPr i="1" sz="2000"/>
              <a:t>(telephone)</a:t>
            </a:r>
          </a:p>
        </p:txBody>
      </p:sp>
      <p:sp>
        <p:nvSpPr>
          <p:cNvPr id="631" name="Shape 631"/>
          <p:cNvSpPr/>
          <p:nvPr/>
        </p:nvSpPr>
        <p:spPr>
          <a:xfrm>
            <a:off x="4452937" y="3722397"/>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previous</a:t>
            </a:r>
          </a:p>
        </p:txBody>
      </p:sp>
      <p:sp>
        <p:nvSpPr>
          <p:cNvPr id="632" name="Shape 632"/>
          <p:cNvSpPr/>
          <p:nvPr/>
        </p:nvSpPr>
        <p:spPr>
          <a:xfrm>
            <a:off x="4452937" y="4104984"/>
            <a:ext cx="36353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true, certain</a:t>
            </a:r>
          </a:p>
        </p:txBody>
      </p:sp>
      <p:sp>
        <p:nvSpPr>
          <p:cNvPr id="633" name="Shape 633"/>
          <p:cNvSpPr/>
          <p:nvPr/>
        </p:nvSpPr>
        <p:spPr>
          <a:xfrm>
            <a:off x="4452937" y="448598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love, to adore</a:t>
            </a:r>
          </a:p>
        </p:txBody>
      </p:sp>
      <p:pic>
        <p:nvPicPr>
          <p:cNvPr id="634" name="done.png" descr="done"/>
          <p:cNvPicPr/>
          <p:nvPr/>
        </p:nvPicPr>
        <p:blipFill>
          <a:blip r:embed="rId5">
            <a:extLst/>
          </a:blip>
          <a:stretch>
            <a:fillRect/>
          </a:stretch>
        </p:blipFill>
        <p:spPr>
          <a:xfrm>
            <a:off x="7715250" y="5803900"/>
            <a:ext cx="9271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28"/>
                                        </p:tgtEl>
                                        <p:attrNameLst>
                                          <p:attrName>style.visibility</p:attrName>
                                        </p:attrNameLst>
                                      </p:cBhvr>
                                      <p:to>
                                        <p:strVal val="visible"/>
                                      </p:to>
                                    </p:set>
                                    <p:anim calcmode="lin" valueType="num">
                                      <p:cBhvr>
                                        <p:cTn id="7" dur="500" fill="hold"/>
                                        <p:tgtEl>
                                          <p:spTgt spid="628"/>
                                        </p:tgtEl>
                                        <p:attrNameLst>
                                          <p:attrName>ppt_x</p:attrName>
                                        </p:attrNameLst>
                                      </p:cBhvr>
                                      <p:tavLst>
                                        <p:tav tm="0">
                                          <p:val>
                                            <p:strVal val="1+#ppt_w/2"/>
                                          </p:val>
                                        </p:tav>
                                        <p:tav tm="100000">
                                          <p:val>
                                            <p:strVal val="#ppt_x"/>
                                          </p:val>
                                        </p:tav>
                                      </p:tavLst>
                                    </p:anim>
                                    <p:anim calcmode="lin" valueType="num">
                                      <p:cBhvr>
                                        <p:cTn id="8" dur="500" fill="hold"/>
                                        <p:tgtEl>
                                          <p:spTgt spid="6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29"/>
                                        </p:tgtEl>
                                        <p:attrNameLst>
                                          <p:attrName>style.visibility</p:attrName>
                                        </p:attrNameLst>
                                      </p:cBhvr>
                                      <p:to>
                                        <p:strVal val="visible"/>
                                      </p:to>
                                    </p:set>
                                    <p:anim calcmode="lin" valueType="num">
                                      <p:cBhvr>
                                        <p:cTn id="13" dur="500" fill="hold"/>
                                        <p:tgtEl>
                                          <p:spTgt spid="629"/>
                                        </p:tgtEl>
                                        <p:attrNameLst>
                                          <p:attrName>ppt_x</p:attrName>
                                        </p:attrNameLst>
                                      </p:cBhvr>
                                      <p:tavLst>
                                        <p:tav tm="0">
                                          <p:val>
                                            <p:strVal val="1+#ppt_w/2"/>
                                          </p:val>
                                        </p:tav>
                                        <p:tav tm="100000">
                                          <p:val>
                                            <p:strVal val="#ppt_x"/>
                                          </p:val>
                                        </p:tav>
                                      </p:tavLst>
                                    </p:anim>
                                    <p:anim calcmode="lin" valueType="num">
                                      <p:cBhvr>
                                        <p:cTn id="14" dur="500" fill="hold"/>
                                        <p:tgtEl>
                                          <p:spTgt spid="6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30"/>
                                        </p:tgtEl>
                                        <p:attrNameLst>
                                          <p:attrName>style.visibility</p:attrName>
                                        </p:attrNameLst>
                                      </p:cBhvr>
                                      <p:to>
                                        <p:strVal val="visible"/>
                                      </p:to>
                                    </p:set>
                                    <p:anim calcmode="lin" valueType="num">
                                      <p:cBhvr>
                                        <p:cTn id="19" dur="500" fill="hold"/>
                                        <p:tgtEl>
                                          <p:spTgt spid="630"/>
                                        </p:tgtEl>
                                        <p:attrNameLst>
                                          <p:attrName>ppt_x</p:attrName>
                                        </p:attrNameLst>
                                      </p:cBhvr>
                                      <p:tavLst>
                                        <p:tav tm="0">
                                          <p:val>
                                            <p:strVal val="1+#ppt_w/2"/>
                                          </p:val>
                                        </p:tav>
                                        <p:tav tm="100000">
                                          <p:val>
                                            <p:strVal val="#ppt_x"/>
                                          </p:val>
                                        </p:tav>
                                      </p:tavLst>
                                    </p:anim>
                                    <p:anim calcmode="lin" valueType="num">
                                      <p:cBhvr>
                                        <p:cTn id="20" dur="500" fill="hold"/>
                                        <p:tgtEl>
                                          <p:spTgt spid="6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31"/>
                                        </p:tgtEl>
                                        <p:attrNameLst>
                                          <p:attrName>style.visibility</p:attrName>
                                        </p:attrNameLst>
                                      </p:cBhvr>
                                      <p:to>
                                        <p:strVal val="visible"/>
                                      </p:to>
                                    </p:set>
                                    <p:anim calcmode="lin" valueType="num">
                                      <p:cBhvr>
                                        <p:cTn id="25" dur="500" fill="hold"/>
                                        <p:tgtEl>
                                          <p:spTgt spid="631"/>
                                        </p:tgtEl>
                                        <p:attrNameLst>
                                          <p:attrName>ppt_x</p:attrName>
                                        </p:attrNameLst>
                                      </p:cBhvr>
                                      <p:tavLst>
                                        <p:tav tm="0">
                                          <p:val>
                                            <p:strVal val="1+#ppt_w/2"/>
                                          </p:val>
                                        </p:tav>
                                        <p:tav tm="100000">
                                          <p:val>
                                            <p:strVal val="#ppt_x"/>
                                          </p:val>
                                        </p:tav>
                                      </p:tavLst>
                                    </p:anim>
                                    <p:anim calcmode="lin" valueType="num">
                                      <p:cBhvr>
                                        <p:cTn id="26" dur="500" fill="hold"/>
                                        <p:tgtEl>
                                          <p:spTgt spid="6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32"/>
                                        </p:tgtEl>
                                        <p:attrNameLst>
                                          <p:attrName>style.visibility</p:attrName>
                                        </p:attrNameLst>
                                      </p:cBhvr>
                                      <p:to>
                                        <p:strVal val="visible"/>
                                      </p:to>
                                    </p:set>
                                    <p:anim calcmode="lin" valueType="num">
                                      <p:cBhvr>
                                        <p:cTn id="31" dur="500" fill="hold"/>
                                        <p:tgtEl>
                                          <p:spTgt spid="632"/>
                                        </p:tgtEl>
                                        <p:attrNameLst>
                                          <p:attrName>ppt_x</p:attrName>
                                        </p:attrNameLst>
                                      </p:cBhvr>
                                      <p:tavLst>
                                        <p:tav tm="0">
                                          <p:val>
                                            <p:strVal val="1+#ppt_w/2"/>
                                          </p:val>
                                        </p:tav>
                                        <p:tav tm="100000">
                                          <p:val>
                                            <p:strVal val="#ppt_x"/>
                                          </p:val>
                                        </p:tav>
                                      </p:tavLst>
                                    </p:anim>
                                    <p:anim calcmode="lin" valueType="num">
                                      <p:cBhvr>
                                        <p:cTn id="32" dur="500" fill="hold"/>
                                        <p:tgtEl>
                                          <p:spTgt spid="6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33"/>
                                        </p:tgtEl>
                                        <p:attrNameLst>
                                          <p:attrName>style.visibility</p:attrName>
                                        </p:attrNameLst>
                                      </p:cBhvr>
                                      <p:to>
                                        <p:strVal val="visible"/>
                                      </p:to>
                                    </p:set>
                                    <p:anim calcmode="lin" valueType="num">
                                      <p:cBhvr>
                                        <p:cTn id="37" dur="500" fill="hold"/>
                                        <p:tgtEl>
                                          <p:spTgt spid="633"/>
                                        </p:tgtEl>
                                        <p:attrNameLst>
                                          <p:attrName>ppt_x</p:attrName>
                                        </p:attrNameLst>
                                      </p:cBhvr>
                                      <p:tavLst>
                                        <p:tav tm="0">
                                          <p:val>
                                            <p:strVal val="1+#ppt_w/2"/>
                                          </p:val>
                                        </p:tav>
                                        <p:tav tm="100000">
                                          <p:val>
                                            <p:strVal val="#ppt_x"/>
                                          </p:val>
                                        </p:tav>
                                      </p:tavLst>
                                    </p:anim>
                                    <p:anim calcmode="lin" valueType="num">
                                      <p:cBhvr>
                                        <p:cTn id="38" dur="500" fill="hold"/>
                                        <p:tgtEl>
                                          <p:spTgt spid="6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7" fill="hold">
                                  <p:stCondLst>
                                    <p:cond delay="0"/>
                                  </p:stCondLst>
                                  <p:iterate type="el" backwards="0">
                                    <p:tmAbs val="0"/>
                                  </p:iterate>
                                  <p:childTnLst>
                                    <p:set>
                                      <p:cBhvr>
                                        <p:cTn id="42" fill="hold"/>
                                        <p:tgtEl>
                                          <p:spTgt spid="634"/>
                                        </p:tgtEl>
                                        <p:attrNameLst>
                                          <p:attrName>style.visibility</p:attrName>
                                        </p:attrNameLst>
                                      </p:cBhvr>
                                      <p:to>
                                        <p:strVal val="visible"/>
                                      </p:to>
                                    </p:set>
                                    <p:animEffect filter="fade" transition="in">
                                      <p:cBhvr>
                                        <p:cTn id="43" dur="5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2" grpId="5"/>
      <p:bldP build="whole" bldLvl="1" animBg="1" rev="0" advAuto="0" spid="628" grpId="1"/>
      <p:bldP build="whole" bldLvl="1" animBg="1" rev="0" advAuto="0" spid="631" grpId="4"/>
      <p:bldP build="whole" bldLvl="1" animBg="1" rev="0" advAuto="0" spid="634" grpId="7"/>
      <p:bldP build="whole" bldLvl="1" animBg="1" rev="0" advAuto="0" spid="629" grpId="2"/>
      <p:bldP build="whole" bldLvl="1" animBg="1" rev="0" advAuto="0" spid="630" grpId="3"/>
      <p:bldP build="whole" bldLvl="1" animBg="1" rev="0" advAuto="0" spid="633" grpId="6"/>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97" name="Shape 9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57</a:t>
            </a:r>
          </a:p>
        </p:txBody>
      </p:sp>
      <p:pic>
        <p:nvPicPr>
          <p:cNvPr id="9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99" name="slide 02 titletext1a.png" descr="slide 02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100" name="slide 06 pic1a.png" descr="slide 06 pic1a"/>
          <p:cNvPicPr/>
          <p:nvPr/>
        </p:nvPicPr>
        <p:blipFill>
          <a:blip r:embed="rId5">
            <a:extLst/>
          </a:blip>
          <a:stretch>
            <a:fillRect/>
          </a:stretch>
        </p:blipFill>
        <p:spPr>
          <a:xfrm>
            <a:off x="423862" y="2006600"/>
            <a:ext cx="4787901" cy="3175000"/>
          </a:xfrm>
          <a:prstGeom prst="rect">
            <a:avLst/>
          </a:prstGeom>
          <a:ln w="12700">
            <a:miter lim="400000"/>
          </a:ln>
        </p:spPr>
      </p:pic>
      <p:sp>
        <p:nvSpPr>
          <p:cNvPr id="101" name="Shape 101"/>
          <p:cNvSpPr/>
          <p:nvPr/>
        </p:nvSpPr>
        <p:spPr>
          <a:xfrm>
            <a:off x="5775325" y="2023772"/>
            <a:ext cx="3286125"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Hoy Paco recibió muchos </a:t>
            </a:r>
            <a:br>
              <a:rPr sz="2000"/>
            </a:br>
            <a:r>
              <a:rPr sz="2000"/>
              <a:t>correos electrónicos.</a:t>
            </a:r>
          </a:p>
        </p:txBody>
      </p:sp>
      <p:sp>
        <p:nvSpPr>
          <p:cNvPr id="102" name="Shape 102"/>
          <p:cNvSpPr/>
          <p:nvPr/>
        </p:nvSpPr>
        <p:spPr>
          <a:xfrm>
            <a:off x="5775325" y="2841334"/>
            <a:ext cx="31623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Los leyó todos pero no </a:t>
            </a:r>
            <a:br>
              <a:rPr sz="2000"/>
            </a:br>
            <a:r>
              <a:rPr sz="2000"/>
              <a:t>contestó todos. </a:t>
            </a:r>
          </a:p>
        </p:txBody>
      </p:sp>
      <p:sp>
        <p:nvSpPr>
          <p:cNvPr id="103" name="Shape 103"/>
          <p:cNvSpPr/>
          <p:nvPr/>
        </p:nvSpPr>
        <p:spPr>
          <a:xfrm>
            <a:off x="5775325" y="3671597"/>
            <a:ext cx="2908300"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Había tres que no le </a:t>
            </a:r>
            <a:br>
              <a:rPr sz="2000"/>
            </a:br>
            <a:r>
              <a:rPr sz="2000"/>
              <a:t>interesaron y los borró.</a:t>
            </a:r>
          </a:p>
        </p:txBody>
      </p:sp>
      <p:sp>
        <p:nvSpPr>
          <p:cNvPr id="104" name="Shape 104"/>
          <p:cNvSpPr/>
          <p:nvPr/>
        </p:nvSpPr>
        <p:spPr>
          <a:xfrm>
            <a:off x="5775325" y="4489159"/>
            <a:ext cx="32131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Enviaba un correo cuando </a:t>
            </a:r>
            <a:br>
              <a:rPr sz="2000"/>
            </a:br>
            <a:r>
              <a:rPr sz="2000"/>
              <a:t>sonó su móvil (celular).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01"/>
                                        </p:tgtEl>
                                        <p:attrNameLst>
                                          <p:attrName>style.visibility</p:attrName>
                                        </p:attrNameLst>
                                      </p:cBhvr>
                                      <p:to>
                                        <p:strVal val="visible"/>
                                      </p:to>
                                    </p:set>
                                    <p:animEffect filter="wipe(left)" transition="i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02"/>
                                        </p:tgtEl>
                                        <p:attrNameLst>
                                          <p:attrName>style.visibility</p:attrName>
                                        </p:attrNameLst>
                                      </p:cBhvr>
                                      <p:to>
                                        <p:strVal val="visible"/>
                                      </p:to>
                                    </p:set>
                                    <p:animEffect filter="wipe(left)" transition="i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03"/>
                                        </p:tgtEl>
                                        <p:attrNameLst>
                                          <p:attrName>style.visibility</p:attrName>
                                        </p:attrNameLst>
                                      </p:cBhvr>
                                      <p:to>
                                        <p:strVal val="visible"/>
                                      </p:to>
                                    </p:set>
                                    <p:animEffect filter="wipe(left)" transition="in">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04"/>
                                        </p:tgtEl>
                                        <p:attrNameLst>
                                          <p:attrName>style.visibility</p:attrName>
                                        </p:attrNameLst>
                                      </p:cBhvr>
                                      <p:to>
                                        <p:strVal val="visible"/>
                                      </p:to>
                                    </p:set>
                                    <p:animEffect filter="wipe(left)" transition="in">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3"/>
      <p:bldP build="whole" bldLvl="1" animBg="1" rev="0" advAuto="0" spid="102" grpId="2"/>
      <p:bldP build="whole" bldLvl="1" animBg="1" rev="0" advAuto="0" spid="101" grpId="1"/>
      <p:bldP build="whole" bldLvl="1" animBg="1" rev="0" advAuto="0" spid="104" grpId="4"/>
      <p:bldP build="whole" bldLvl="1" animBg="1" rev="0" advAuto="0" spid="98" grpId="5"/>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07" name="Shape 10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57</a:t>
            </a:r>
          </a:p>
        </p:txBody>
      </p:sp>
      <p:pic>
        <p:nvPicPr>
          <p:cNvPr id="10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09" name="slide 02 titletext1a.png" descr="slide 02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110" name="slide 07 pic1a.png" descr="slide 07 pic1a"/>
          <p:cNvPicPr/>
          <p:nvPr/>
        </p:nvPicPr>
        <p:blipFill>
          <a:blip r:embed="rId5">
            <a:extLst/>
          </a:blip>
          <a:stretch>
            <a:fillRect/>
          </a:stretch>
        </p:blipFill>
        <p:spPr>
          <a:xfrm>
            <a:off x="423862" y="1979612"/>
            <a:ext cx="4787901" cy="3175001"/>
          </a:xfrm>
          <a:prstGeom prst="rect">
            <a:avLst/>
          </a:prstGeom>
          <a:ln w="12700">
            <a:miter lim="400000"/>
          </a:ln>
        </p:spPr>
      </p:pic>
      <p:sp>
        <p:nvSpPr>
          <p:cNvPr id="111" name="Shape 111"/>
          <p:cNvSpPr/>
          <p:nvPr/>
        </p:nvSpPr>
        <p:spPr>
          <a:xfrm>
            <a:off x="5775325" y="2171409"/>
            <a:ext cx="3222625" cy="12515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El padre de José Luis recibió </a:t>
            </a:r>
            <a:br>
              <a:rPr sz="2000"/>
            </a:br>
            <a:r>
              <a:rPr sz="2000"/>
              <a:t>un boleto aéreo electrónico </a:t>
            </a:r>
            <a:br>
              <a:rPr sz="2000"/>
            </a:br>
            <a:r>
              <a:rPr sz="2000"/>
              <a:t>por correo electrónico.</a:t>
            </a:r>
          </a:p>
        </p:txBody>
      </p:sp>
      <p:sp>
        <p:nvSpPr>
          <p:cNvPr id="112" name="Shape 112"/>
          <p:cNvSpPr/>
          <p:nvPr/>
        </p:nvSpPr>
        <p:spPr>
          <a:xfrm>
            <a:off x="5770562" y="3403309"/>
            <a:ext cx="2959101"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Quería una copia dura de </a:t>
            </a:r>
            <a:br>
              <a:rPr sz="2000"/>
            </a:br>
            <a:r>
              <a:rPr sz="2000"/>
              <a:t>su boleto y lo imprimió.</a:t>
            </a:r>
          </a:p>
        </p:txBody>
      </p:sp>
      <p:sp>
        <p:nvSpPr>
          <p:cNvPr id="113" name="Shape 113"/>
          <p:cNvSpPr/>
          <p:nvPr/>
        </p:nvSpPr>
        <p:spPr>
          <a:xfrm>
            <a:off x="5788025" y="4327234"/>
            <a:ext cx="274320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La sacó de la impresora.</a:t>
            </a:r>
          </a:p>
        </p:txBody>
      </p:sp>
      <p:pic>
        <p:nvPicPr>
          <p:cNvPr id="114" name="quickpass_vocab_6.png" descr="quickpass_vocab_6"/>
          <p:cNvPicPr/>
          <p:nvPr/>
        </p:nvPicPr>
        <p:blipFill>
          <a:blip r:embed="rId6">
            <a:extLst/>
          </a:blip>
          <a:stretch>
            <a:fillRect/>
          </a:stretch>
        </p:blipFill>
        <p:spPr>
          <a:xfrm>
            <a:off x="6865937" y="241300"/>
            <a:ext cx="1627188" cy="841375"/>
          </a:xfrm>
          <a:prstGeom prst="rect">
            <a:avLst/>
          </a:prstGeom>
          <a:ln w="12700">
            <a:miter lim="400000"/>
          </a:ln>
        </p:spPr>
      </p:pic>
      <p:pic>
        <p:nvPicPr>
          <p:cNvPr id="115" name="slide 05 text3a.png" descr="slide 05 text3a"/>
          <p:cNvPicPr/>
          <p:nvPr/>
        </p:nvPicPr>
        <p:blipFill>
          <a:blip r:embed="rId7">
            <a:extLst/>
          </a:blip>
          <a:stretch>
            <a:fillRect/>
          </a:stretch>
        </p:blipFill>
        <p:spPr>
          <a:xfrm>
            <a:off x="3584575" y="3022600"/>
            <a:ext cx="1670050" cy="339725"/>
          </a:xfrm>
          <a:prstGeom prst="rect">
            <a:avLst/>
          </a:prstGeom>
          <a:ln w="12700">
            <a:miter lim="400000"/>
          </a:ln>
        </p:spPr>
      </p:pic>
      <p:pic>
        <p:nvPicPr>
          <p:cNvPr id="116" name="Slide_7_ImpresoraTxt.png" descr="Slide_7_ImpresoraTxt"/>
          <p:cNvPicPr/>
          <p:nvPr/>
        </p:nvPicPr>
        <p:blipFill>
          <a:blip r:embed="rId8">
            <a:extLst/>
          </a:blip>
          <a:stretch>
            <a:fillRect/>
          </a:stretch>
        </p:blipFill>
        <p:spPr>
          <a:xfrm>
            <a:off x="3789362" y="3060700"/>
            <a:ext cx="1308101" cy="254000"/>
          </a:xfrm>
          <a:prstGeom prst="rect">
            <a:avLst/>
          </a:prstGeom>
          <a:ln w="12700">
            <a:miter lim="400000"/>
          </a:ln>
        </p:spPr>
      </p:pic>
      <p:sp>
        <p:nvSpPr>
          <p:cNvPr id="117" name="Shape 117"/>
          <p:cNvSpPr/>
          <p:nvPr/>
        </p:nvSpPr>
        <p:spPr>
          <a:xfrm>
            <a:off x="3725862" y="3357562"/>
            <a:ext cx="109538" cy="422276"/>
          </a:xfrm>
          <a:prstGeom prst="line">
            <a:avLst/>
          </a:prstGeom>
          <a:ln w="12700">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6"/>
                                        </p:tgtEl>
                                        <p:attrNameLst>
                                          <p:attrName>style.visibility</p:attrName>
                                        </p:attrNameLst>
                                      </p:cBhvr>
                                      <p:to>
                                        <p:strVal val="visible"/>
                                      </p:to>
                                    </p:set>
                                    <p:animEffect filter="fade" transition="in">
                                      <p:cBhvr>
                                        <p:cTn id="7" dur="500"/>
                                        <p:tgtEl>
                                          <p:spTgt spid="116"/>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117"/>
                                        </p:tgtEl>
                                        <p:attrNameLst>
                                          <p:attrName>style.visibility</p:attrName>
                                        </p:attrNameLst>
                                      </p:cBhvr>
                                      <p:to>
                                        <p:strVal val="visible"/>
                                      </p:to>
                                    </p:set>
                                    <p:animEffect filter="wipe(up)" transition="in">
                                      <p:cBhvr>
                                        <p:cTn id="11" dur="500"/>
                                        <p:tgtEl>
                                          <p:spTgt spid="11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11"/>
                                        </p:tgtEl>
                                        <p:attrNameLst>
                                          <p:attrName>style.visibility</p:attrName>
                                        </p:attrNameLst>
                                      </p:cBhvr>
                                      <p:to>
                                        <p:strVal val="visible"/>
                                      </p:to>
                                    </p:set>
                                    <p:animEffect filter="wipe(left)" transition="in">
                                      <p:cBhvr>
                                        <p:cTn id="16" dur="500"/>
                                        <p:tgtEl>
                                          <p:spTgt spid="111"/>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112"/>
                                        </p:tgtEl>
                                        <p:attrNameLst>
                                          <p:attrName>style.visibility</p:attrName>
                                        </p:attrNameLst>
                                      </p:cBhvr>
                                      <p:to>
                                        <p:strVal val="visible"/>
                                      </p:to>
                                    </p:set>
                                    <p:animEffect filter="wipe(left)" transition="in">
                                      <p:cBhvr>
                                        <p:cTn id="21" dur="500"/>
                                        <p:tgtEl>
                                          <p:spTgt spid="112"/>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13"/>
                                        </p:tgtEl>
                                        <p:attrNameLst>
                                          <p:attrName>style.visibility</p:attrName>
                                        </p:attrNameLst>
                                      </p:cBhvr>
                                      <p:to>
                                        <p:strVal val="visible"/>
                                      </p:to>
                                    </p:set>
                                    <p:animEffect filter="wipe(left)" transition="in">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6" fill="hold">
                                  <p:stCondLst>
                                    <p:cond delay="0"/>
                                  </p:stCondLst>
                                  <p:iterate type="el" backwards="0">
                                    <p:tmAbs val="0"/>
                                  </p:iterate>
                                  <p:childTnLst>
                                    <p:set>
                                      <p:cBhvr>
                                        <p:cTn id="30" fill="hold"/>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4"/>
      <p:bldP build="whole" bldLvl="1" animBg="1" rev="0" advAuto="0" spid="116" grpId="1"/>
      <p:bldP build="whole" bldLvl="1" animBg="1" rev="0" advAuto="0" spid="113" grpId="5"/>
      <p:bldP build="whole" bldLvl="1" animBg="1" rev="0" advAuto="0" spid="108" grpId="6"/>
      <p:bldP build="whole" bldLvl="1" animBg="1" rev="0" advAuto="0" spid="111" grpId="3"/>
      <p:bldP build="whole" bldLvl="1" animBg="1" rev="0" advAuto="0" spid="117"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20" name="Shape 12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57</a:t>
            </a:r>
          </a:p>
        </p:txBody>
      </p:sp>
      <p:pic>
        <p:nvPicPr>
          <p:cNvPr id="12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57</a:t>
            </a:r>
          </a:p>
        </p:txBody>
      </p:sp>
      <p:pic>
        <p:nvPicPr>
          <p:cNvPr id="12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25"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